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4" r:id="rId3"/>
    <p:sldId id="265" r:id="rId4"/>
    <p:sldId id="266" r:id="rId5"/>
    <p:sldId id="268" r:id="rId6"/>
    <p:sldId id="269" r:id="rId7"/>
    <p:sldId id="270" r:id="rId8"/>
    <p:sldId id="271" r:id="rId9"/>
    <p:sldId id="272" r:id="rId10"/>
    <p:sldId id="273" r:id="rId11"/>
    <p:sldId id="274" r:id="rId12"/>
    <p:sldId id="275" r:id="rId13"/>
    <p:sldId id="277" r:id="rId14"/>
    <p:sldId id="278" r:id="rId15"/>
    <p:sldId id="27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FEAB110-85E2-4128-859D-0EB2458CA802}">
          <p14:sldIdLst/>
        </p14:section>
        <p14:section name="Untitled Section" id="{851F9389-8A13-4C6A-B54A-3385A18274D1}">
          <p14:sldIdLst>
            <p14:sldId id="258"/>
            <p14:sldId id="264"/>
            <p14:sldId id="265"/>
            <p14:sldId id="266"/>
            <p14:sldId id="268"/>
            <p14:sldId id="269"/>
            <p14:sldId id="270"/>
            <p14:sldId id="271"/>
            <p14:sldId id="272"/>
            <p14:sldId id="273"/>
            <p14:sldId id="274"/>
            <p14:sldId id="275"/>
            <p14:sldId id="277"/>
            <p14:sldId id="278"/>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35" autoAdjust="0"/>
    <p:restoredTop sz="95503" autoAdjust="0"/>
  </p:normalViewPr>
  <p:slideViewPr>
    <p:cSldViewPr snapToGrid="0">
      <p:cViewPr varScale="1">
        <p:scale>
          <a:sx n="89" d="100"/>
          <a:sy n="89" d="100"/>
        </p:scale>
        <p:origin x="58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F929BB-755C-4A7F-B069-4100A73C765B}" type="doc">
      <dgm:prSet loTypeId="urn:microsoft.com/office/officeart/2005/8/layout/chevron2" loCatId="process" qsTypeId="urn:microsoft.com/office/officeart/2005/8/quickstyle/3d3" qsCatId="3D" csTypeId="urn:microsoft.com/office/officeart/2005/8/colors/accent1_2" csCatId="accent1" phldr="1"/>
      <dgm:spPr/>
      <dgm:t>
        <a:bodyPr/>
        <a:lstStyle/>
        <a:p>
          <a:endParaRPr lang="en-IN"/>
        </a:p>
      </dgm:t>
    </dgm:pt>
    <dgm:pt modelId="{935E955D-1033-4BCF-AFE5-186ADE97E88B}">
      <dgm:prSet phldrT="[Text]"/>
      <dgm:spPr/>
      <dgm:t>
        <a:bodyPr/>
        <a:lstStyle/>
        <a:p>
          <a:r>
            <a:rPr lang="en-US" dirty="0"/>
            <a:t>1</a:t>
          </a:r>
          <a:endParaRPr lang="en-IN" dirty="0"/>
        </a:p>
      </dgm:t>
    </dgm:pt>
    <dgm:pt modelId="{A96C0709-D37A-4F08-A7D5-DA41A40D6D68}" type="parTrans" cxnId="{12B5AFEC-8A6B-4417-95A2-5D4CC76B81E1}">
      <dgm:prSet/>
      <dgm:spPr/>
      <dgm:t>
        <a:bodyPr/>
        <a:lstStyle/>
        <a:p>
          <a:endParaRPr lang="en-IN"/>
        </a:p>
      </dgm:t>
    </dgm:pt>
    <dgm:pt modelId="{B8AF17C5-8F50-4F9D-96BA-728CC7FB0900}" type="sibTrans" cxnId="{12B5AFEC-8A6B-4417-95A2-5D4CC76B81E1}">
      <dgm:prSet/>
      <dgm:spPr/>
      <dgm:t>
        <a:bodyPr/>
        <a:lstStyle/>
        <a:p>
          <a:endParaRPr lang="en-IN"/>
        </a:p>
      </dgm:t>
    </dgm:pt>
    <dgm:pt modelId="{000A3D3A-E904-48EA-8E15-943D1D361FDF}">
      <dgm:prSet phldrT="[Text]"/>
      <dgm:spPr/>
      <dgm:t>
        <a:bodyPr/>
        <a:lstStyle/>
        <a:p>
          <a:pPr>
            <a:buNone/>
          </a:pPr>
          <a:r>
            <a:rPr lang="en-US" sz="2100" b="1" dirty="0">
              <a:latin typeface="Lora" pitchFamily="34" charset="0"/>
              <a:ea typeface="Lora" pitchFamily="34" charset="-122"/>
              <a:cs typeface="Lora" pitchFamily="34" charset="-120"/>
            </a:rPr>
            <a:t>Verify the Sender</a:t>
          </a:r>
          <a:endParaRPr lang="en-IN" sz="2100" b="1" dirty="0"/>
        </a:p>
      </dgm:t>
    </dgm:pt>
    <dgm:pt modelId="{0E142CE1-7C1C-4022-924F-74A6D3EF71A2}" type="parTrans" cxnId="{179F4CB7-FDDB-4799-AA20-BD5421F38B4B}">
      <dgm:prSet/>
      <dgm:spPr/>
      <dgm:t>
        <a:bodyPr/>
        <a:lstStyle/>
        <a:p>
          <a:endParaRPr lang="en-IN"/>
        </a:p>
      </dgm:t>
    </dgm:pt>
    <dgm:pt modelId="{290BC581-B0AB-428D-828D-73510436A2EA}" type="sibTrans" cxnId="{179F4CB7-FDDB-4799-AA20-BD5421F38B4B}">
      <dgm:prSet/>
      <dgm:spPr/>
      <dgm:t>
        <a:bodyPr/>
        <a:lstStyle/>
        <a:p>
          <a:endParaRPr lang="en-IN"/>
        </a:p>
      </dgm:t>
    </dgm:pt>
    <dgm:pt modelId="{B3B07A24-08C9-46D4-9838-4DC2E6DCFF5A}">
      <dgm:prSet phldrT="[Text]" custT="1"/>
      <dgm:spPr/>
      <dgm:t>
        <a:bodyPr/>
        <a:lstStyle/>
        <a:p>
          <a:pPr>
            <a:buNone/>
          </a:pPr>
          <a:r>
            <a:rPr lang="en-US" sz="1600" dirty="0">
              <a:latin typeface="Source Sans Pro" pitchFamily="34" charset="0"/>
              <a:ea typeface="Source Sans Pro" pitchFamily="34" charset="-122"/>
              <a:cs typeface="Source Sans Pro" pitchFamily="34" charset="-120"/>
            </a:rPr>
            <a:t>Check the email address to ensure it's from a legitimate source</a:t>
          </a:r>
          <a:r>
            <a:rPr lang="en-US" sz="2100" dirty="0">
              <a:latin typeface="Source Sans Pro" pitchFamily="34" charset="0"/>
              <a:ea typeface="Source Sans Pro" pitchFamily="34" charset="-122"/>
              <a:cs typeface="Source Sans Pro" pitchFamily="34" charset="-120"/>
            </a:rPr>
            <a:t>.</a:t>
          </a:r>
          <a:endParaRPr lang="en-IN" sz="2100" dirty="0"/>
        </a:p>
      </dgm:t>
    </dgm:pt>
    <dgm:pt modelId="{3088249A-1BC8-4716-B419-F9A1ECC73C8C}" type="parTrans" cxnId="{D09088F3-7CBE-40D6-BE9E-E194B4D51182}">
      <dgm:prSet/>
      <dgm:spPr/>
      <dgm:t>
        <a:bodyPr/>
        <a:lstStyle/>
        <a:p>
          <a:endParaRPr lang="en-IN"/>
        </a:p>
      </dgm:t>
    </dgm:pt>
    <dgm:pt modelId="{6C4BF581-DB74-43DF-8277-1199B21335E9}" type="sibTrans" cxnId="{D09088F3-7CBE-40D6-BE9E-E194B4D51182}">
      <dgm:prSet/>
      <dgm:spPr/>
      <dgm:t>
        <a:bodyPr/>
        <a:lstStyle/>
        <a:p>
          <a:endParaRPr lang="en-IN"/>
        </a:p>
      </dgm:t>
    </dgm:pt>
    <dgm:pt modelId="{5D861F3A-4B83-443B-A9DA-B8803E1CFE85}">
      <dgm:prSet phldrT="[Text]"/>
      <dgm:spPr/>
      <dgm:t>
        <a:bodyPr/>
        <a:lstStyle/>
        <a:p>
          <a:r>
            <a:rPr lang="en-US" dirty="0"/>
            <a:t>2</a:t>
          </a:r>
          <a:endParaRPr lang="en-IN" dirty="0"/>
        </a:p>
      </dgm:t>
    </dgm:pt>
    <dgm:pt modelId="{2F062ABC-653F-46CC-B67F-344711F13E94}" type="parTrans" cxnId="{4D1FF164-2672-4F4C-B409-7E84EDB62F5F}">
      <dgm:prSet/>
      <dgm:spPr/>
      <dgm:t>
        <a:bodyPr/>
        <a:lstStyle/>
        <a:p>
          <a:endParaRPr lang="en-IN"/>
        </a:p>
      </dgm:t>
    </dgm:pt>
    <dgm:pt modelId="{A30C07FC-5173-4F9E-9D55-3113BEFAD3DA}" type="sibTrans" cxnId="{4D1FF164-2672-4F4C-B409-7E84EDB62F5F}">
      <dgm:prSet/>
      <dgm:spPr/>
      <dgm:t>
        <a:bodyPr/>
        <a:lstStyle/>
        <a:p>
          <a:endParaRPr lang="en-IN"/>
        </a:p>
      </dgm:t>
    </dgm:pt>
    <dgm:pt modelId="{7B56F70C-C006-43B8-9071-4DF54A3CF421}">
      <dgm:prSet phldrT="[Text]" custT="1"/>
      <dgm:spPr/>
      <dgm:t>
        <a:bodyPr/>
        <a:lstStyle/>
        <a:p>
          <a:pPr>
            <a:buNone/>
          </a:pPr>
          <a:r>
            <a:rPr lang="en-US" sz="2100" b="1" dirty="0">
              <a:latin typeface="Lora" pitchFamily="34" charset="0"/>
              <a:ea typeface="Lora" pitchFamily="34" charset="-122"/>
              <a:cs typeface="Lora" pitchFamily="34" charset="-120"/>
            </a:rPr>
            <a:t>Inspect for Red Flags</a:t>
          </a:r>
          <a:endParaRPr lang="en-IN" sz="2100" b="1" dirty="0"/>
        </a:p>
      </dgm:t>
    </dgm:pt>
    <dgm:pt modelId="{15CD524D-E7E6-4B81-B68C-BAA04FB28C1A}" type="parTrans" cxnId="{554E5146-00A9-405E-89E8-A2308580DF12}">
      <dgm:prSet/>
      <dgm:spPr/>
      <dgm:t>
        <a:bodyPr/>
        <a:lstStyle/>
        <a:p>
          <a:endParaRPr lang="en-IN"/>
        </a:p>
      </dgm:t>
    </dgm:pt>
    <dgm:pt modelId="{820902F5-1705-4698-BC86-E6CE4913EB6E}" type="sibTrans" cxnId="{554E5146-00A9-405E-89E8-A2308580DF12}">
      <dgm:prSet/>
      <dgm:spPr/>
      <dgm:t>
        <a:bodyPr/>
        <a:lstStyle/>
        <a:p>
          <a:endParaRPr lang="en-IN"/>
        </a:p>
      </dgm:t>
    </dgm:pt>
    <dgm:pt modelId="{21BC59EB-F402-4B5F-9342-A3AA0A05B565}">
      <dgm:prSet phldrT="[Text]" custT="1"/>
      <dgm:spPr/>
      <dgm:t>
        <a:bodyPr/>
        <a:lstStyle/>
        <a:p>
          <a:pPr>
            <a:buNone/>
          </a:pPr>
          <a:r>
            <a:rPr lang="en-US" sz="1600" b="0" dirty="0">
              <a:latin typeface="Source Sans Pro" pitchFamily="34" charset="0"/>
              <a:ea typeface="Source Sans Pro" pitchFamily="34" charset="-122"/>
              <a:cs typeface="Source Sans Pro" pitchFamily="34" charset="-120"/>
            </a:rPr>
            <a:t>Look for signs of phishing, like poor grammar, strange links, or urgent requests</a:t>
          </a:r>
          <a:r>
            <a:rPr lang="en-US" sz="1700" dirty="0">
              <a:latin typeface="Source Sans Pro" pitchFamily="34" charset="0"/>
              <a:ea typeface="Source Sans Pro" pitchFamily="34" charset="-122"/>
              <a:cs typeface="Source Sans Pro" pitchFamily="34" charset="-120"/>
            </a:rPr>
            <a:t>.</a:t>
          </a:r>
          <a:endParaRPr lang="en-IN" sz="1700" dirty="0"/>
        </a:p>
      </dgm:t>
    </dgm:pt>
    <dgm:pt modelId="{11371944-A74C-4EA6-8545-61055A895873}" type="parTrans" cxnId="{4B8AA0BE-9683-4A2E-AF4C-3177B20F5361}">
      <dgm:prSet/>
      <dgm:spPr/>
      <dgm:t>
        <a:bodyPr/>
        <a:lstStyle/>
        <a:p>
          <a:endParaRPr lang="en-IN"/>
        </a:p>
      </dgm:t>
    </dgm:pt>
    <dgm:pt modelId="{10009B47-E1A6-4AEF-8284-F165A2173BC3}" type="sibTrans" cxnId="{4B8AA0BE-9683-4A2E-AF4C-3177B20F5361}">
      <dgm:prSet/>
      <dgm:spPr/>
      <dgm:t>
        <a:bodyPr/>
        <a:lstStyle/>
        <a:p>
          <a:endParaRPr lang="en-IN"/>
        </a:p>
      </dgm:t>
    </dgm:pt>
    <dgm:pt modelId="{F7ABFF42-2843-46FC-B99E-2A85744F804D}">
      <dgm:prSet phldrT="[Text]"/>
      <dgm:spPr/>
      <dgm:t>
        <a:bodyPr/>
        <a:lstStyle/>
        <a:p>
          <a:r>
            <a:rPr lang="en-US" dirty="0"/>
            <a:t>3</a:t>
          </a:r>
          <a:endParaRPr lang="en-IN" dirty="0"/>
        </a:p>
      </dgm:t>
    </dgm:pt>
    <dgm:pt modelId="{5D145937-14AC-4FBE-980F-DAE79B788BDB}" type="parTrans" cxnId="{EE8E96F0-52FF-4729-A4A6-28951ED9ABBD}">
      <dgm:prSet/>
      <dgm:spPr/>
      <dgm:t>
        <a:bodyPr/>
        <a:lstStyle/>
        <a:p>
          <a:endParaRPr lang="en-IN"/>
        </a:p>
      </dgm:t>
    </dgm:pt>
    <dgm:pt modelId="{AF0D7010-DFEE-4A95-BFBB-7B9D19FA34CC}" type="sibTrans" cxnId="{EE8E96F0-52FF-4729-A4A6-28951ED9ABBD}">
      <dgm:prSet/>
      <dgm:spPr/>
      <dgm:t>
        <a:bodyPr/>
        <a:lstStyle/>
        <a:p>
          <a:endParaRPr lang="en-IN"/>
        </a:p>
      </dgm:t>
    </dgm:pt>
    <dgm:pt modelId="{BC1DE4AA-0789-43E0-A840-1EE5DD5A6DCD}">
      <dgm:prSet phldrT="[Text]"/>
      <dgm:spPr/>
      <dgm:t>
        <a:bodyPr/>
        <a:lstStyle/>
        <a:p>
          <a:pPr>
            <a:buNone/>
          </a:pPr>
          <a:r>
            <a:rPr lang="en-US" sz="2100" b="1" dirty="0">
              <a:latin typeface="Lora" pitchFamily="34" charset="0"/>
              <a:ea typeface="Lora" pitchFamily="34" charset="-122"/>
              <a:cs typeface="Lora" pitchFamily="34" charset="-120"/>
            </a:rPr>
            <a:t>Delete Suspicious Emails</a:t>
          </a:r>
          <a:endParaRPr lang="en-IN" sz="2100" b="1" dirty="0"/>
        </a:p>
      </dgm:t>
    </dgm:pt>
    <dgm:pt modelId="{80105240-49D5-41D9-943B-21928AB10703}" type="parTrans" cxnId="{F8E088A9-2B92-4A77-B93A-B2487587A759}">
      <dgm:prSet/>
      <dgm:spPr/>
      <dgm:t>
        <a:bodyPr/>
        <a:lstStyle/>
        <a:p>
          <a:endParaRPr lang="en-IN"/>
        </a:p>
      </dgm:t>
    </dgm:pt>
    <dgm:pt modelId="{EAD47C2B-953F-4C18-925F-F7A4617C0ADC}" type="sibTrans" cxnId="{F8E088A9-2B92-4A77-B93A-B2487587A759}">
      <dgm:prSet/>
      <dgm:spPr/>
      <dgm:t>
        <a:bodyPr/>
        <a:lstStyle/>
        <a:p>
          <a:endParaRPr lang="en-IN"/>
        </a:p>
      </dgm:t>
    </dgm:pt>
    <dgm:pt modelId="{746EA8D3-69F4-4F85-8A3A-B274E5CA9C64}">
      <dgm:prSet phldrT="[Text]" custT="1"/>
      <dgm:spPr/>
      <dgm:t>
        <a:bodyPr/>
        <a:lstStyle/>
        <a:p>
          <a:pPr>
            <a:buNone/>
          </a:pPr>
          <a:r>
            <a:rPr lang="en-US" sz="1600">
              <a:latin typeface="Source Sans Pro" pitchFamily="34" charset="0"/>
              <a:ea typeface="Source Sans Pro" pitchFamily="34" charset="-122"/>
              <a:cs typeface="Source Sans Pro" pitchFamily="34" charset="-120"/>
            </a:rPr>
            <a:t>If in doubt, the safest option is to delete the email and block the sender.</a:t>
          </a:r>
          <a:endParaRPr lang="en-IN" sz="1600" dirty="0"/>
        </a:p>
      </dgm:t>
    </dgm:pt>
    <dgm:pt modelId="{E0CE2909-7E42-4F97-8F77-B40412030663}" type="parTrans" cxnId="{BE153EFD-FEDA-4DE1-B501-63363B571588}">
      <dgm:prSet/>
      <dgm:spPr/>
      <dgm:t>
        <a:bodyPr/>
        <a:lstStyle/>
        <a:p>
          <a:endParaRPr lang="en-IN"/>
        </a:p>
      </dgm:t>
    </dgm:pt>
    <dgm:pt modelId="{66B26471-85A1-45F2-BC7A-054C068C8410}" type="sibTrans" cxnId="{BE153EFD-FEDA-4DE1-B501-63363B571588}">
      <dgm:prSet/>
      <dgm:spPr/>
      <dgm:t>
        <a:bodyPr/>
        <a:lstStyle/>
        <a:p>
          <a:endParaRPr lang="en-IN"/>
        </a:p>
      </dgm:t>
    </dgm:pt>
    <dgm:pt modelId="{001D8212-30F8-4080-83CA-2CE2C194827B}" type="pres">
      <dgm:prSet presAssocID="{AEF929BB-755C-4A7F-B069-4100A73C765B}" presName="linearFlow" presStyleCnt="0">
        <dgm:presLayoutVars>
          <dgm:dir/>
          <dgm:animLvl val="lvl"/>
          <dgm:resizeHandles val="exact"/>
        </dgm:presLayoutVars>
      </dgm:prSet>
      <dgm:spPr/>
    </dgm:pt>
    <dgm:pt modelId="{654BC5EF-E31C-4C5C-BBE4-218D3BCB06DB}" type="pres">
      <dgm:prSet presAssocID="{935E955D-1033-4BCF-AFE5-186ADE97E88B}" presName="composite" presStyleCnt="0"/>
      <dgm:spPr/>
    </dgm:pt>
    <dgm:pt modelId="{8219A6DA-8664-43AF-93B7-8A5156BFC328}" type="pres">
      <dgm:prSet presAssocID="{935E955D-1033-4BCF-AFE5-186ADE97E88B}" presName="parentText" presStyleLbl="alignNode1" presStyleIdx="0" presStyleCnt="3" custLinFactNeighborY="1461">
        <dgm:presLayoutVars>
          <dgm:chMax val="1"/>
          <dgm:bulletEnabled val="1"/>
        </dgm:presLayoutVars>
      </dgm:prSet>
      <dgm:spPr/>
    </dgm:pt>
    <dgm:pt modelId="{C50B044F-ADA0-478D-9A06-735ACBCA77B2}" type="pres">
      <dgm:prSet presAssocID="{935E955D-1033-4BCF-AFE5-186ADE97E88B}" presName="descendantText" presStyleLbl="alignAcc1" presStyleIdx="0" presStyleCnt="3" custLinFactNeighborY="10767">
        <dgm:presLayoutVars>
          <dgm:bulletEnabled val="1"/>
        </dgm:presLayoutVars>
      </dgm:prSet>
      <dgm:spPr/>
    </dgm:pt>
    <dgm:pt modelId="{CEEAC3C1-DDD1-400A-8E8D-83344B8B9278}" type="pres">
      <dgm:prSet presAssocID="{B8AF17C5-8F50-4F9D-96BA-728CC7FB0900}" presName="sp" presStyleCnt="0"/>
      <dgm:spPr/>
    </dgm:pt>
    <dgm:pt modelId="{77E5EA51-6889-4A14-B9E1-3304CDA478EF}" type="pres">
      <dgm:prSet presAssocID="{5D861F3A-4B83-443B-A9DA-B8803E1CFE85}" presName="composite" presStyleCnt="0"/>
      <dgm:spPr/>
    </dgm:pt>
    <dgm:pt modelId="{D624FB61-F993-4316-948C-799DD539A93D}" type="pres">
      <dgm:prSet presAssocID="{5D861F3A-4B83-443B-A9DA-B8803E1CFE85}" presName="parentText" presStyleLbl="alignNode1" presStyleIdx="1" presStyleCnt="3">
        <dgm:presLayoutVars>
          <dgm:chMax val="1"/>
          <dgm:bulletEnabled val="1"/>
        </dgm:presLayoutVars>
      </dgm:prSet>
      <dgm:spPr/>
    </dgm:pt>
    <dgm:pt modelId="{3DBD8F12-2065-4C41-9ECA-B973A3BF9EF7}" type="pres">
      <dgm:prSet presAssocID="{5D861F3A-4B83-443B-A9DA-B8803E1CFE85}" presName="descendantText" presStyleLbl="alignAcc1" presStyleIdx="1" presStyleCnt="3">
        <dgm:presLayoutVars>
          <dgm:bulletEnabled val="1"/>
        </dgm:presLayoutVars>
      </dgm:prSet>
      <dgm:spPr/>
    </dgm:pt>
    <dgm:pt modelId="{1D5E82DB-C984-4DEC-A60B-12E1B8037177}" type="pres">
      <dgm:prSet presAssocID="{A30C07FC-5173-4F9E-9D55-3113BEFAD3DA}" presName="sp" presStyleCnt="0"/>
      <dgm:spPr/>
    </dgm:pt>
    <dgm:pt modelId="{96029135-8D53-4798-8908-4A4B9EF2983B}" type="pres">
      <dgm:prSet presAssocID="{F7ABFF42-2843-46FC-B99E-2A85744F804D}" presName="composite" presStyleCnt="0"/>
      <dgm:spPr/>
    </dgm:pt>
    <dgm:pt modelId="{90772B64-A3C3-4D66-88BB-443D32BE9EC5}" type="pres">
      <dgm:prSet presAssocID="{F7ABFF42-2843-46FC-B99E-2A85744F804D}" presName="parentText" presStyleLbl="alignNode1" presStyleIdx="2" presStyleCnt="3" custLinFactNeighborY="0">
        <dgm:presLayoutVars>
          <dgm:chMax val="1"/>
          <dgm:bulletEnabled val="1"/>
        </dgm:presLayoutVars>
      </dgm:prSet>
      <dgm:spPr/>
    </dgm:pt>
    <dgm:pt modelId="{75068233-5074-4578-BF12-C3A7A14EE487}" type="pres">
      <dgm:prSet presAssocID="{F7ABFF42-2843-46FC-B99E-2A85744F804D}" presName="descendantText" presStyleLbl="alignAcc1" presStyleIdx="2" presStyleCnt="3">
        <dgm:presLayoutVars>
          <dgm:bulletEnabled val="1"/>
        </dgm:presLayoutVars>
      </dgm:prSet>
      <dgm:spPr/>
    </dgm:pt>
  </dgm:ptLst>
  <dgm:cxnLst>
    <dgm:cxn modelId="{2FEA5202-993C-48AB-A68E-755D7115893C}" type="presOf" srcId="{B3B07A24-08C9-46D4-9838-4DC2E6DCFF5A}" destId="{C50B044F-ADA0-478D-9A06-735ACBCA77B2}" srcOrd="0" destOrd="1" presId="urn:microsoft.com/office/officeart/2005/8/layout/chevron2"/>
    <dgm:cxn modelId="{11FCB119-821C-43F5-A732-B5944841E3AA}" type="presOf" srcId="{F7ABFF42-2843-46FC-B99E-2A85744F804D}" destId="{90772B64-A3C3-4D66-88BB-443D32BE9EC5}" srcOrd="0" destOrd="0" presId="urn:microsoft.com/office/officeart/2005/8/layout/chevron2"/>
    <dgm:cxn modelId="{AAAD432A-8168-4649-9C7C-CC0F86CEE07E}" type="presOf" srcId="{AEF929BB-755C-4A7F-B069-4100A73C765B}" destId="{001D8212-30F8-4080-83CA-2CE2C194827B}" srcOrd="0" destOrd="0" presId="urn:microsoft.com/office/officeart/2005/8/layout/chevron2"/>
    <dgm:cxn modelId="{C5DAEE2C-78ED-44FF-B0B6-6F09ACFE7B7D}" type="presOf" srcId="{21BC59EB-F402-4B5F-9342-A3AA0A05B565}" destId="{3DBD8F12-2065-4C41-9ECA-B973A3BF9EF7}" srcOrd="0" destOrd="1" presId="urn:microsoft.com/office/officeart/2005/8/layout/chevron2"/>
    <dgm:cxn modelId="{D92A593E-BA5A-4E53-8926-698BE1FC0810}" type="presOf" srcId="{7B56F70C-C006-43B8-9071-4DF54A3CF421}" destId="{3DBD8F12-2065-4C41-9ECA-B973A3BF9EF7}" srcOrd="0" destOrd="0" presId="urn:microsoft.com/office/officeart/2005/8/layout/chevron2"/>
    <dgm:cxn modelId="{4D1FF164-2672-4F4C-B409-7E84EDB62F5F}" srcId="{AEF929BB-755C-4A7F-B069-4100A73C765B}" destId="{5D861F3A-4B83-443B-A9DA-B8803E1CFE85}" srcOrd="1" destOrd="0" parTransId="{2F062ABC-653F-46CC-B67F-344711F13E94}" sibTransId="{A30C07FC-5173-4F9E-9D55-3113BEFAD3DA}"/>
    <dgm:cxn modelId="{554E5146-00A9-405E-89E8-A2308580DF12}" srcId="{5D861F3A-4B83-443B-A9DA-B8803E1CFE85}" destId="{7B56F70C-C006-43B8-9071-4DF54A3CF421}" srcOrd="0" destOrd="0" parTransId="{15CD524D-E7E6-4B81-B68C-BAA04FB28C1A}" sibTransId="{820902F5-1705-4698-BC86-E6CE4913EB6E}"/>
    <dgm:cxn modelId="{C9B87B75-6999-4F8D-BD51-94321D3A563E}" type="presOf" srcId="{BC1DE4AA-0789-43E0-A840-1EE5DD5A6DCD}" destId="{75068233-5074-4578-BF12-C3A7A14EE487}" srcOrd="0" destOrd="0" presId="urn:microsoft.com/office/officeart/2005/8/layout/chevron2"/>
    <dgm:cxn modelId="{890EFE85-6285-4D68-8CC5-DF8061F0C3B3}" type="presOf" srcId="{935E955D-1033-4BCF-AFE5-186ADE97E88B}" destId="{8219A6DA-8664-43AF-93B7-8A5156BFC328}" srcOrd="0" destOrd="0" presId="urn:microsoft.com/office/officeart/2005/8/layout/chevron2"/>
    <dgm:cxn modelId="{F8E088A9-2B92-4A77-B93A-B2487587A759}" srcId="{F7ABFF42-2843-46FC-B99E-2A85744F804D}" destId="{BC1DE4AA-0789-43E0-A840-1EE5DD5A6DCD}" srcOrd="0" destOrd="0" parTransId="{80105240-49D5-41D9-943B-21928AB10703}" sibTransId="{EAD47C2B-953F-4C18-925F-F7A4617C0ADC}"/>
    <dgm:cxn modelId="{179F4CB7-FDDB-4799-AA20-BD5421F38B4B}" srcId="{935E955D-1033-4BCF-AFE5-186ADE97E88B}" destId="{000A3D3A-E904-48EA-8E15-943D1D361FDF}" srcOrd="0" destOrd="0" parTransId="{0E142CE1-7C1C-4022-924F-74A6D3EF71A2}" sibTransId="{290BC581-B0AB-428D-828D-73510436A2EA}"/>
    <dgm:cxn modelId="{F7F33AB8-07CB-42C0-A839-B39245A23EC1}" type="presOf" srcId="{000A3D3A-E904-48EA-8E15-943D1D361FDF}" destId="{C50B044F-ADA0-478D-9A06-735ACBCA77B2}" srcOrd="0" destOrd="0" presId="urn:microsoft.com/office/officeart/2005/8/layout/chevron2"/>
    <dgm:cxn modelId="{4B8AA0BE-9683-4A2E-AF4C-3177B20F5361}" srcId="{5D861F3A-4B83-443B-A9DA-B8803E1CFE85}" destId="{21BC59EB-F402-4B5F-9342-A3AA0A05B565}" srcOrd="1" destOrd="0" parTransId="{11371944-A74C-4EA6-8545-61055A895873}" sibTransId="{10009B47-E1A6-4AEF-8284-F165A2173BC3}"/>
    <dgm:cxn modelId="{7784EADD-D92D-47A3-969D-6A21639ABA3F}" type="presOf" srcId="{746EA8D3-69F4-4F85-8A3A-B274E5CA9C64}" destId="{75068233-5074-4578-BF12-C3A7A14EE487}" srcOrd="0" destOrd="1" presId="urn:microsoft.com/office/officeart/2005/8/layout/chevron2"/>
    <dgm:cxn modelId="{F00DFFDF-9C6E-48CD-B597-BA6AB1EA3346}" type="presOf" srcId="{5D861F3A-4B83-443B-A9DA-B8803E1CFE85}" destId="{D624FB61-F993-4316-948C-799DD539A93D}" srcOrd="0" destOrd="0" presId="urn:microsoft.com/office/officeart/2005/8/layout/chevron2"/>
    <dgm:cxn modelId="{12B5AFEC-8A6B-4417-95A2-5D4CC76B81E1}" srcId="{AEF929BB-755C-4A7F-B069-4100A73C765B}" destId="{935E955D-1033-4BCF-AFE5-186ADE97E88B}" srcOrd="0" destOrd="0" parTransId="{A96C0709-D37A-4F08-A7D5-DA41A40D6D68}" sibTransId="{B8AF17C5-8F50-4F9D-96BA-728CC7FB0900}"/>
    <dgm:cxn modelId="{EE8E96F0-52FF-4729-A4A6-28951ED9ABBD}" srcId="{AEF929BB-755C-4A7F-B069-4100A73C765B}" destId="{F7ABFF42-2843-46FC-B99E-2A85744F804D}" srcOrd="2" destOrd="0" parTransId="{5D145937-14AC-4FBE-980F-DAE79B788BDB}" sibTransId="{AF0D7010-DFEE-4A95-BFBB-7B9D19FA34CC}"/>
    <dgm:cxn modelId="{D09088F3-7CBE-40D6-BE9E-E194B4D51182}" srcId="{935E955D-1033-4BCF-AFE5-186ADE97E88B}" destId="{B3B07A24-08C9-46D4-9838-4DC2E6DCFF5A}" srcOrd="1" destOrd="0" parTransId="{3088249A-1BC8-4716-B419-F9A1ECC73C8C}" sibTransId="{6C4BF581-DB74-43DF-8277-1199B21335E9}"/>
    <dgm:cxn modelId="{BE153EFD-FEDA-4DE1-B501-63363B571588}" srcId="{F7ABFF42-2843-46FC-B99E-2A85744F804D}" destId="{746EA8D3-69F4-4F85-8A3A-B274E5CA9C64}" srcOrd="1" destOrd="0" parTransId="{E0CE2909-7E42-4F97-8F77-B40412030663}" sibTransId="{66B26471-85A1-45F2-BC7A-054C068C8410}"/>
    <dgm:cxn modelId="{6F1B77DF-E6AC-464D-8C8D-F4C24C91FCF7}" type="presParOf" srcId="{001D8212-30F8-4080-83CA-2CE2C194827B}" destId="{654BC5EF-E31C-4C5C-BBE4-218D3BCB06DB}" srcOrd="0" destOrd="0" presId="urn:microsoft.com/office/officeart/2005/8/layout/chevron2"/>
    <dgm:cxn modelId="{0EF9EE12-1CC8-42C5-904C-89505029DD31}" type="presParOf" srcId="{654BC5EF-E31C-4C5C-BBE4-218D3BCB06DB}" destId="{8219A6DA-8664-43AF-93B7-8A5156BFC328}" srcOrd="0" destOrd="0" presId="urn:microsoft.com/office/officeart/2005/8/layout/chevron2"/>
    <dgm:cxn modelId="{280B23BB-380E-4FC0-AE17-0B3EC9B47707}" type="presParOf" srcId="{654BC5EF-E31C-4C5C-BBE4-218D3BCB06DB}" destId="{C50B044F-ADA0-478D-9A06-735ACBCA77B2}" srcOrd="1" destOrd="0" presId="urn:microsoft.com/office/officeart/2005/8/layout/chevron2"/>
    <dgm:cxn modelId="{679AA0FB-8E8D-4A75-98D9-3EC862F4BC78}" type="presParOf" srcId="{001D8212-30F8-4080-83CA-2CE2C194827B}" destId="{CEEAC3C1-DDD1-400A-8E8D-83344B8B9278}" srcOrd="1" destOrd="0" presId="urn:microsoft.com/office/officeart/2005/8/layout/chevron2"/>
    <dgm:cxn modelId="{3925C61B-6BDD-4693-9263-C82089733071}" type="presParOf" srcId="{001D8212-30F8-4080-83CA-2CE2C194827B}" destId="{77E5EA51-6889-4A14-B9E1-3304CDA478EF}" srcOrd="2" destOrd="0" presId="urn:microsoft.com/office/officeart/2005/8/layout/chevron2"/>
    <dgm:cxn modelId="{FB60B5BE-B64E-4DB0-94ED-A677B2349D4C}" type="presParOf" srcId="{77E5EA51-6889-4A14-B9E1-3304CDA478EF}" destId="{D624FB61-F993-4316-948C-799DD539A93D}" srcOrd="0" destOrd="0" presId="urn:microsoft.com/office/officeart/2005/8/layout/chevron2"/>
    <dgm:cxn modelId="{DE656311-2755-48E0-8EFA-C0A62DFA70B2}" type="presParOf" srcId="{77E5EA51-6889-4A14-B9E1-3304CDA478EF}" destId="{3DBD8F12-2065-4C41-9ECA-B973A3BF9EF7}" srcOrd="1" destOrd="0" presId="urn:microsoft.com/office/officeart/2005/8/layout/chevron2"/>
    <dgm:cxn modelId="{CD0139B2-3833-4139-ABF6-A0381B4AF001}" type="presParOf" srcId="{001D8212-30F8-4080-83CA-2CE2C194827B}" destId="{1D5E82DB-C984-4DEC-A60B-12E1B8037177}" srcOrd="3" destOrd="0" presId="urn:microsoft.com/office/officeart/2005/8/layout/chevron2"/>
    <dgm:cxn modelId="{C42AB542-3E72-4437-824A-98B6166044EC}" type="presParOf" srcId="{001D8212-30F8-4080-83CA-2CE2C194827B}" destId="{96029135-8D53-4798-8908-4A4B9EF2983B}" srcOrd="4" destOrd="0" presId="urn:microsoft.com/office/officeart/2005/8/layout/chevron2"/>
    <dgm:cxn modelId="{A3F91124-218F-48E0-A8F4-8693B7E458E3}" type="presParOf" srcId="{96029135-8D53-4798-8908-4A4B9EF2983B}" destId="{90772B64-A3C3-4D66-88BB-443D32BE9EC5}" srcOrd="0" destOrd="0" presId="urn:microsoft.com/office/officeart/2005/8/layout/chevron2"/>
    <dgm:cxn modelId="{3F7AABEE-B520-4506-A6E3-5E7F05A3BE8C}" type="presParOf" srcId="{96029135-8D53-4798-8908-4A4B9EF2983B}" destId="{75068233-5074-4578-BF12-C3A7A14EE487}"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2BCEEE4-B8E2-4649-8AA8-8AE3A98315A2}" type="doc">
      <dgm:prSet loTypeId="urn:microsoft.com/office/officeart/2005/8/layout/venn1" loCatId="relationship" qsTypeId="urn:microsoft.com/office/officeart/2005/8/quickstyle/simple1" qsCatId="simple" csTypeId="urn:microsoft.com/office/officeart/2005/8/colors/accent1_2" csCatId="accent1"/>
      <dgm:spPr/>
      <dgm:t>
        <a:bodyPr/>
        <a:lstStyle/>
        <a:p>
          <a:endParaRPr lang="en-IN"/>
        </a:p>
      </dgm:t>
    </dgm:pt>
    <dgm:pt modelId="{7BB3CCDB-38BA-4829-9DDA-6166204D9AE0}">
      <dgm:prSet/>
      <dgm:spPr/>
      <dgm:t>
        <a:bodyPr/>
        <a:lstStyle/>
        <a:p>
          <a:r>
            <a:rPr lang="en-US" b="1" dirty="0">
              <a:latin typeface="Lora" pitchFamily="2" charset="0"/>
              <a:ea typeface="Source sans pro" panose="020B0503030403020204" pitchFamily="34" charset="0"/>
            </a:rPr>
            <a:t>Supports Zero Trust Security Model</a:t>
          </a:r>
          <a:endParaRPr lang="en-IN" dirty="0">
            <a:latin typeface="Lora" pitchFamily="2" charset="0"/>
            <a:ea typeface="Source sans pro" panose="020B0503030403020204" pitchFamily="34" charset="0"/>
          </a:endParaRPr>
        </a:p>
      </dgm:t>
    </dgm:pt>
    <dgm:pt modelId="{5BC32A5F-F273-4AEF-A348-CA9AE272D601}" type="parTrans" cxnId="{9480A0A8-2471-452F-8DB1-896AFB053D27}">
      <dgm:prSet/>
      <dgm:spPr/>
      <dgm:t>
        <a:bodyPr/>
        <a:lstStyle/>
        <a:p>
          <a:endParaRPr lang="en-IN"/>
        </a:p>
      </dgm:t>
    </dgm:pt>
    <dgm:pt modelId="{9C8BD929-EFBD-4E0C-B5A8-522205E4541F}" type="sibTrans" cxnId="{9480A0A8-2471-452F-8DB1-896AFB053D27}">
      <dgm:prSet/>
      <dgm:spPr/>
      <dgm:t>
        <a:bodyPr/>
        <a:lstStyle/>
        <a:p>
          <a:endParaRPr lang="en-IN"/>
        </a:p>
      </dgm:t>
    </dgm:pt>
    <dgm:pt modelId="{96EA0707-C545-4CD9-8704-1A702BD36481}">
      <dgm:prSet/>
      <dgm:spPr/>
      <dgm:t>
        <a:bodyPr/>
        <a:lstStyle/>
        <a:p>
          <a:r>
            <a:rPr lang="en-US" b="1" dirty="0">
              <a:latin typeface="Source sans pro" panose="020B0503030403020204" pitchFamily="34" charset="0"/>
              <a:ea typeface="Source sans pro" panose="020B0503030403020204" pitchFamily="34" charset="0"/>
            </a:rPr>
            <a:t>Zero Trust</a:t>
          </a:r>
          <a:r>
            <a:rPr lang="en-US" dirty="0">
              <a:latin typeface="Source sans pro" panose="020B0503030403020204" pitchFamily="34" charset="0"/>
              <a:ea typeface="Source sans pro" panose="020B0503030403020204" pitchFamily="34" charset="0"/>
            </a:rPr>
            <a:t>: MFA aligns with the Zero Trust security model, which assumes that no user or device is trusted by default.</a:t>
          </a:r>
          <a:endParaRPr lang="en-IN" dirty="0">
            <a:latin typeface="Source sans pro" panose="020B0503030403020204" pitchFamily="34" charset="0"/>
            <a:ea typeface="Source sans pro" panose="020B0503030403020204" pitchFamily="34" charset="0"/>
          </a:endParaRPr>
        </a:p>
      </dgm:t>
    </dgm:pt>
    <dgm:pt modelId="{F1E5C702-C30A-43B7-B52C-0C2C834DAF73}" type="parTrans" cxnId="{48C90B9A-E9D0-4012-B61F-C9E3A9D80C2B}">
      <dgm:prSet/>
      <dgm:spPr/>
      <dgm:t>
        <a:bodyPr/>
        <a:lstStyle/>
        <a:p>
          <a:endParaRPr lang="en-IN"/>
        </a:p>
      </dgm:t>
    </dgm:pt>
    <dgm:pt modelId="{AD021447-7D17-4D40-8BF5-0FD764CFF550}" type="sibTrans" cxnId="{48C90B9A-E9D0-4012-B61F-C9E3A9D80C2B}">
      <dgm:prSet/>
      <dgm:spPr/>
      <dgm:t>
        <a:bodyPr/>
        <a:lstStyle/>
        <a:p>
          <a:endParaRPr lang="en-IN"/>
        </a:p>
      </dgm:t>
    </dgm:pt>
    <dgm:pt modelId="{B85E13F4-06A4-4359-8F2C-0F29AA361C79}">
      <dgm:prSet/>
      <dgm:spPr/>
      <dgm:t>
        <a:bodyPr/>
        <a:lstStyle/>
        <a:p>
          <a:r>
            <a:rPr lang="en-US" b="1" dirty="0">
              <a:latin typeface="Source sans pro" panose="020B0503030403020204" pitchFamily="34" charset="0"/>
              <a:ea typeface="Source sans pro" panose="020B0503030403020204" pitchFamily="34" charset="0"/>
            </a:rPr>
            <a:t>Continuous Verification</a:t>
          </a:r>
          <a:r>
            <a:rPr lang="en-US" dirty="0">
              <a:latin typeface="Source sans pro" panose="020B0503030403020204" pitchFamily="34" charset="0"/>
              <a:ea typeface="Source sans pro" panose="020B0503030403020204" pitchFamily="34" charset="0"/>
            </a:rPr>
            <a:t>: MFA ensures continuous verification of user identity, reducing the risk of unauthorized access.</a:t>
          </a:r>
          <a:endParaRPr lang="en-IN" dirty="0">
            <a:latin typeface="Source sans pro" panose="020B0503030403020204" pitchFamily="34" charset="0"/>
            <a:ea typeface="Source sans pro" panose="020B0503030403020204" pitchFamily="34" charset="0"/>
          </a:endParaRPr>
        </a:p>
      </dgm:t>
    </dgm:pt>
    <dgm:pt modelId="{D60362E0-7138-4AAC-BB49-69129B7DDD5F}" type="parTrans" cxnId="{89A029CC-B1C8-4253-B51D-B94E6B8AE86F}">
      <dgm:prSet/>
      <dgm:spPr/>
      <dgm:t>
        <a:bodyPr/>
        <a:lstStyle/>
        <a:p>
          <a:endParaRPr lang="en-IN"/>
        </a:p>
      </dgm:t>
    </dgm:pt>
    <dgm:pt modelId="{E8EC1A85-861B-4C20-A667-9E8725CC5777}" type="sibTrans" cxnId="{89A029CC-B1C8-4253-B51D-B94E6B8AE86F}">
      <dgm:prSet/>
      <dgm:spPr/>
      <dgm:t>
        <a:bodyPr/>
        <a:lstStyle/>
        <a:p>
          <a:endParaRPr lang="en-IN"/>
        </a:p>
      </dgm:t>
    </dgm:pt>
    <dgm:pt modelId="{E6BAE18D-2E67-484A-ADB2-6C6AE21C41B8}" type="pres">
      <dgm:prSet presAssocID="{D2BCEEE4-B8E2-4649-8AA8-8AE3A98315A2}" presName="compositeShape" presStyleCnt="0">
        <dgm:presLayoutVars>
          <dgm:chMax val="7"/>
          <dgm:dir/>
          <dgm:resizeHandles val="exact"/>
        </dgm:presLayoutVars>
      </dgm:prSet>
      <dgm:spPr/>
    </dgm:pt>
    <dgm:pt modelId="{E2D48847-321C-49B1-A838-88352D940CCB}" type="pres">
      <dgm:prSet presAssocID="{7BB3CCDB-38BA-4829-9DDA-6166204D9AE0}" presName="circ1" presStyleLbl="vennNode1" presStyleIdx="0" presStyleCnt="3"/>
      <dgm:spPr/>
    </dgm:pt>
    <dgm:pt modelId="{8CF9CA41-243D-4EB1-90D3-5ABD19994254}" type="pres">
      <dgm:prSet presAssocID="{7BB3CCDB-38BA-4829-9DDA-6166204D9AE0}" presName="circ1Tx" presStyleLbl="revTx" presStyleIdx="0" presStyleCnt="0">
        <dgm:presLayoutVars>
          <dgm:chMax val="0"/>
          <dgm:chPref val="0"/>
          <dgm:bulletEnabled val="1"/>
        </dgm:presLayoutVars>
      </dgm:prSet>
      <dgm:spPr/>
    </dgm:pt>
    <dgm:pt modelId="{418C465E-FE2A-4B09-9277-55514E0BEA26}" type="pres">
      <dgm:prSet presAssocID="{96EA0707-C545-4CD9-8704-1A702BD36481}" presName="circ2" presStyleLbl="vennNode1" presStyleIdx="1" presStyleCnt="3"/>
      <dgm:spPr/>
    </dgm:pt>
    <dgm:pt modelId="{450792BA-9E16-4581-A8CA-A73C2A6E0924}" type="pres">
      <dgm:prSet presAssocID="{96EA0707-C545-4CD9-8704-1A702BD36481}" presName="circ2Tx" presStyleLbl="revTx" presStyleIdx="0" presStyleCnt="0">
        <dgm:presLayoutVars>
          <dgm:chMax val="0"/>
          <dgm:chPref val="0"/>
          <dgm:bulletEnabled val="1"/>
        </dgm:presLayoutVars>
      </dgm:prSet>
      <dgm:spPr/>
    </dgm:pt>
    <dgm:pt modelId="{B24DC519-369E-4466-B029-4A54E2B1C888}" type="pres">
      <dgm:prSet presAssocID="{B85E13F4-06A4-4359-8F2C-0F29AA361C79}" presName="circ3" presStyleLbl="vennNode1" presStyleIdx="2" presStyleCnt="3"/>
      <dgm:spPr/>
    </dgm:pt>
    <dgm:pt modelId="{AD9AC263-435A-44A4-A9BF-B1B595F4105E}" type="pres">
      <dgm:prSet presAssocID="{B85E13F4-06A4-4359-8F2C-0F29AA361C79}" presName="circ3Tx" presStyleLbl="revTx" presStyleIdx="0" presStyleCnt="0">
        <dgm:presLayoutVars>
          <dgm:chMax val="0"/>
          <dgm:chPref val="0"/>
          <dgm:bulletEnabled val="1"/>
        </dgm:presLayoutVars>
      </dgm:prSet>
      <dgm:spPr/>
    </dgm:pt>
  </dgm:ptLst>
  <dgm:cxnLst>
    <dgm:cxn modelId="{8DA57F2B-6FE2-4204-B7BA-C976CAFCB1F6}" type="presOf" srcId="{7BB3CCDB-38BA-4829-9DDA-6166204D9AE0}" destId="{E2D48847-321C-49B1-A838-88352D940CCB}" srcOrd="0" destOrd="0" presId="urn:microsoft.com/office/officeart/2005/8/layout/venn1"/>
    <dgm:cxn modelId="{C748552D-4BF1-4C32-A49F-3E2A32E7E9A0}" type="presOf" srcId="{96EA0707-C545-4CD9-8704-1A702BD36481}" destId="{450792BA-9E16-4581-A8CA-A73C2A6E0924}" srcOrd="1" destOrd="0" presId="urn:microsoft.com/office/officeart/2005/8/layout/venn1"/>
    <dgm:cxn modelId="{58F4127F-CB0B-44A6-A9F6-A2C59A8BFEB4}" type="presOf" srcId="{7BB3CCDB-38BA-4829-9DDA-6166204D9AE0}" destId="{8CF9CA41-243D-4EB1-90D3-5ABD19994254}" srcOrd="1" destOrd="0" presId="urn:microsoft.com/office/officeart/2005/8/layout/venn1"/>
    <dgm:cxn modelId="{48C90B9A-E9D0-4012-B61F-C9E3A9D80C2B}" srcId="{D2BCEEE4-B8E2-4649-8AA8-8AE3A98315A2}" destId="{96EA0707-C545-4CD9-8704-1A702BD36481}" srcOrd="1" destOrd="0" parTransId="{F1E5C702-C30A-43B7-B52C-0C2C834DAF73}" sibTransId="{AD021447-7D17-4D40-8BF5-0FD764CFF550}"/>
    <dgm:cxn modelId="{9480A0A8-2471-452F-8DB1-896AFB053D27}" srcId="{D2BCEEE4-B8E2-4649-8AA8-8AE3A98315A2}" destId="{7BB3CCDB-38BA-4829-9DDA-6166204D9AE0}" srcOrd="0" destOrd="0" parTransId="{5BC32A5F-F273-4AEF-A348-CA9AE272D601}" sibTransId="{9C8BD929-EFBD-4E0C-B5A8-522205E4541F}"/>
    <dgm:cxn modelId="{8E865BB0-1D82-4A63-9BFB-B4AB6E4A4832}" type="presOf" srcId="{96EA0707-C545-4CD9-8704-1A702BD36481}" destId="{418C465E-FE2A-4B09-9277-55514E0BEA26}" srcOrd="0" destOrd="0" presId="urn:microsoft.com/office/officeart/2005/8/layout/venn1"/>
    <dgm:cxn modelId="{89A029CC-B1C8-4253-B51D-B94E6B8AE86F}" srcId="{D2BCEEE4-B8E2-4649-8AA8-8AE3A98315A2}" destId="{B85E13F4-06A4-4359-8F2C-0F29AA361C79}" srcOrd="2" destOrd="0" parTransId="{D60362E0-7138-4AAC-BB49-69129B7DDD5F}" sibTransId="{E8EC1A85-861B-4C20-A667-9E8725CC5777}"/>
    <dgm:cxn modelId="{BF998CD7-FA83-4CE5-B439-8A8387C9DFF4}" type="presOf" srcId="{D2BCEEE4-B8E2-4649-8AA8-8AE3A98315A2}" destId="{E6BAE18D-2E67-484A-ADB2-6C6AE21C41B8}" srcOrd="0" destOrd="0" presId="urn:microsoft.com/office/officeart/2005/8/layout/venn1"/>
    <dgm:cxn modelId="{C169A4D8-E573-4D0A-A4C3-49D2ABCAE6EE}" type="presOf" srcId="{B85E13F4-06A4-4359-8F2C-0F29AA361C79}" destId="{AD9AC263-435A-44A4-A9BF-B1B595F4105E}" srcOrd="1" destOrd="0" presId="urn:microsoft.com/office/officeart/2005/8/layout/venn1"/>
    <dgm:cxn modelId="{5788F7EB-463B-477E-B76C-CE114586E54E}" type="presOf" srcId="{B85E13F4-06A4-4359-8F2C-0F29AA361C79}" destId="{B24DC519-369E-4466-B029-4A54E2B1C888}" srcOrd="0" destOrd="0" presId="urn:microsoft.com/office/officeart/2005/8/layout/venn1"/>
    <dgm:cxn modelId="{DC276FD1-50C9-434C-BDC2-85CC0B099178}" type="presParOf" srcId="{E6BAE18D-2E67-484A-ADB2-6C6AE21C41B8}" destId="{E2D48847-321C-49B1-A838-88352D940CCB}" srcOrd="0" destOrd="0" presId="urn:microsoft.com/office/officeart/2005/8/layout/venn1"/>
    <dgm:cxn modelId="{3FD5F4D6-E3A9-4F78-A6AF-CB105A257FB8}" type="presParOf" srcId="{E6BAE18D-2E67-484A-ADB2-6C6AE21C41B8}" destId="{8CF9CA41-243D-4EB1-90D3-5ABD19994254}" srcOrd="1" destOrd="0" presId="urn:microsoft.com/office/officeart/2005/8/layout/venn1"/>
    <dgm:cxn modelId="{B9CCF080-2654-4656-873B-9A2C07B03922}" type="presParOf" srcId="{E6BAE18D-2E67-484A-ADB2-6C6AE21C41B8}" destId="{418C465E-FE2A-4B09-9277-55514E0BEA26}" srcOrd="2" destOrd="0" presId="urn:microsoft.com/office/officeart/2005/8/layout/venn1"/>
    <dgm:cxn modelId="{D69AFCB9-203F-42A0-944C-DAAA37BB5AEB}" type="presParOf" srcId="{E6BAE18D-2E67-484A-ADB2-6C6AE21C41B8}" destId="{450792BA-9E16-4581-A8CA-A73C2A6E0924}" srcOrd="3" destOrd="0" presId="urn:microsoft.com/office/officeart/2005/8/layout/venn1"/>
    <dgm:cxn modelId="{4E246011-8452-4190-9CCB-C457BC05A7E9}" type="presParOf" srcId="{E6BAE18D-2E67-484A-ADB2-6C6AE21C41B8}" destId="{B24DC519-369E-4466-B029-4A54E2B1C888}" srcOrd="4" destOrd="0" presId="urn:microsoft.com/office/officeart/2005/8/layout/venn1"/>
    <dgm:cxn modelId="{0337EA50-1642-428B-AE26-1AC278E4690A}" type="presParOf" srcId="{E6BAE18D-2E67-484A-ADB2-6C6AE21C41B8}" destId="{AD9AC263-435A-44A4-A9BF-B1B595F4105E}"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BF4EAE59-D9A0-4956-A2CB-6FEE0FC0FD7B}" type="doc">
      <dgm:prSet loTypeId="urn:microsoft.com/office/officeart/2005/8/layout/venn1" loCatId="relationship" qsTypeId="urn:microsoft.com/office/officeart/2005/8/quickstyle/simple1" qsCatId="simple" csTypeId="urn:microsoft.com/office/officeart/2005/8/colors/accent1_2" csCatId="accent1"/>
      <dgm:spPr/>
      <dgm:t>
        <a:bodyPr/>
        <a:lstStyle/>
        <a:p>
          <a:endParaRPr lang="en-IN"/>
        </a:p>
      </dgm:t>
    </dgm:pt>
    <dgm:pt modelId="{F702014E-A469-44FF-8587-B615A7E2230B}">
      <dgm:prSet/>
      <dgm:spPr/>
      <dgm:t>
        <a:bodyPr/>
        <a:lstStyle/>
        <a:p>
          <a:r>
            <a:rPr lang="en-US" b="1" dirty="0">
              <a:latin typeface="Lora" pitchFamily="2" charset="0"/>
            </a:rPr>
            <a:t>Increases User Accountability</a:t>
          </a:r>
          <a:endParaRPr lang="en-IN" dirty="0">
            <a:latin typeface="Lora" pitchFamily="2" charset="0"/>
          </a:endParaRPr>
        </a:p>
      </dgm:t>
    </dgm:pt>
    <dgm:pt modelId="{96214673-40D0-495E-B708-5AF419C84157}" type="parTrans" cxnId="{E3CD1E3C-035B-4451-8E1A-6C07A8C0FCB1}">
      <dgm:prSet/>
      <dgm:spPr/>
      <dgm:t>
        <a:bodyPr/>
        <a:lstStyle/>
        <a:p>
          <a:endParaRPr lang="en-IN"/>
        </a:p>
      </dgm:t>
    </dgm:pt>
    <dgm:pt modelId="{B3260903-E8AF-4493-AC6B-B987A5BE036D}" type="sibTrans" cxnId="{E3CD1E3C-035B-4451-8E1A-6C07A8C0FCB1}">
      <dgm:prSet/>
      <dgm:spPr/>
      <dgm:t>
        <a:bodyPr/>
        <a:lstStyle/>
        <a:p>
          <a:endParaRPr lang="en-IN"/>
        </a:p>
      </dgm:t>
    </dgm:pt>
    <dgm:pt modelId="{4F93E0FC-CE00-481E-869E-4A76BEE3DE72}">
      <dgm:prSet/>
      <dgm:spPr/>
      <dgm:t>
        <a:bodyPr/>
        <a:lstStyle/>
        <a:p>
          <a:r>
            <a:rPr lang="en-US" b="1" dirty="0">
              <a:latin typeface="Source sans pro" panose="020B0503030403020204" pitchFamily="34" charset="0"/>
              <a:ea typeface="Source sans pro" panose="020B0503030403020204" pitchFamily="34" charset="0"/>
            </a:rPr>
            <a:t>Audit Trails</a:t>
          </a:r>
          <a:r>
            <a:rPr lang="en-US" dirty="0">
              <a:latin typeface="Source sans pro" panose="020B0503030403020204" pitchFamily="34" charset="0"/>
              <a:ea typeface="Source sans pro" panose="020B0503030403020204" pitchFamily="34" charset="0"/>
            </a:rPr>
            <a:t>: MFA provides detailed audit trails of login attempts and access, increasing user accountability.</a:t>
          </a:r>
          <a:endParaRPr lang="en-IN" dirty="0">
            <a:latin typeface="Source sans pro" panose="020B0503030403020204" pitchFamily="34" charset="0"/>
            <a:ea typeface="Source sans pro" panose="020B0503030403020204" pitchFamily="34" charset="0"/>
          </a:endParaRPr>
        </a:p>
      </dgm:t>
    </dgm:pt>
    <dgm:pt modelId="{F0438584-6C2B-493B-BCDA-13BE46203DB9}" type="parTrans" cxnId="{B0290121-4D7E-48FD-908B-7CE43585F78F}">
      <dgm:prSet/>
      <dgm:spPr/>
      <dgm:t>
        <a:bodyPr/>
        <a:lstStyle/>
        <a:p>
          <a:endParaRPr lang="en-IN"/>
        </a:p>
      </dgm:t>
    </dgm:pt>
    <dgm:pt modelId="{448B27C6-A6C0-4BF3-9AEB-8830397B1C37}" type="sibTrans" cxnId="{B0290121-4D7E-48FD-908B-7CE43585F78F}">
      <dgm:prSet/>
      <dgm:spPr/>
      <dgm:t>
        <a:bodyPr/>
        <a:lstStyle/>
        <a:p>
          <a:endParaRPr lang="en-IN"/>
        </a:p>
      </dgm:t>
    </dgm:pt>
    <dgm:pt modelId="{297E4E72-B79A-4989-8CFE-DD3AA34D0D11}">
      <dgm:prSet/>
      <dgm:spPr/>
      <dgm:t>
        <a:bodyPr/>
        <a:lstStyle/>
        <a:p>
          <a:r>
            <a:rPr lang="en-US" b="1" dirty="0">
              <a:latin typeface="Source sans pro" panose="020B0503030403020204" pitchFamily="34" charset="0"/>
              <a:ea typeface="Source sans pro" panose="020B0503030403020204" pitchFamily="34" charset="0"/>
            </a:rPr>
            <a:t>Traceability</a:t>
          </a:r>
          <a:r>
            <a:rPr lang="en-US" dirty="0">
              <a:latin typeface="Source sans pro" panose="020B0503030403020204" pitchFamily="34" charset="0"/>
              <a:ea typeface="Source sans pro" panose="020B0503030403020204" pitchFamily="34" charset="0"/>
            </a:rPr>
            <a:t>: Any suspicious activity can be traced back to the specific user, helping to identify potential security breaches.</a:t>
          </a:r>
          <a:endParaRPr lang="en-IN" dirty="0">
            <a:latin typeface="Source sans pro" panose="020B0503030403020204" pitchFamily="34" charset="0"/>
            <a:ea typeface="Source sans pro" panose="020B0503030403020204" pitchFamily="34" charset="0"/>
          </a:endParaRPr>
        </a:p>
      </dgm:t>
    </dgm:pt>
    <dgm:pt modelId="{FCE380E9-3E15-4566-9FE3-B0E2CE6143C9}" type="parTrans" cxnId="{B8A29B62-C52F-4AB1-A16B-AAB87AE5ED4B}">
      <dgm:prSet/>
      <dgm:spPr/>
      <dgm:t>
        <a:bodyPr/>
        <a:lstStyle/>
        <a:p>
          <a:endParaRPr lang="en-IN"/>
        </a:p>
      </dgm:t>
    </dgm:pt>
    <dgm:pt modelId="{E567B13A-435D-49B3-8E4F-238C26E60641}" type="sibTrans" cxnId="{B8A29B62-C52F-4AB1-A16B-AAB87AE5ED4B}">
      <dgm:prSet/>
      <dgm:spPr/>
      <dgm:t>
        <a:bodyPr/>
        <a:lstStyle/>
        <a:p>
          <a:endParaRPr lang="en-IN"/>
        </a:p>
      </dgm:t>
    </dgm:pt>
    <dgm:pt modelId="{2E9943E7-2F2F-4A04-883F-61FD318769CC}" type="pres">
      <dgm:prSet presAssocID="{BF4EAE59-D9A0-4956-A2CB-6FEE0FC0FD7B}" presName="compositeShape" presStyleCnt="0">
        <dgm:presLayoutVars>
          <dgm:chMax val="7"/>
          <dgm:dir/>
          <dgm:resizeHandles val="exact"/>
        </dgm:presLayoutVars>
      </dgm:prSet>
      <dgm:spPr/>
    </dgm:pt>
    <dgm:pt modelId="{6807EF73-E705-4D64-A12D-4783ACB09504}" type="pres">
      <dgm:prSet presAssocID="{F702014E-A469-44FF-8587-B615A7E2230B}" presName="circ1" presStyleLbl="vennNode1" presStyleIdx="0" presStyleCnt="3"/>
      <dgm:spPr/>
    </dgm:pt>
    <dgm:pt modelId="{F2E3A1F2-67EA-4D2A-BF1E-5613BE8B8881}" type="pres">
      <dgm:prSet presAssocID="{F702014E-A469-44FF-8587-B615A7E2230B}" presName="circ1Tx" presStyleLbl="revTx" presStyleIdx="0" presStyleCnt="0">
        <dgm:presLayoutVars>
          <dgm:chMax val="0"/>
          <dgm:chPref val="0"/>
          <dgm:bulletEnabled val="1"/>
        </dgm:presLayoutVars>
      </dgm:prSet>
      <dgm:spPr/>
    </dgm:pt>
    <dgm:pt modelId="{D63B2CE1-097C-4AC8-A4C5-A487CDB2BFD0}" type="pres">
      <dgm:prSet presAssocID="{4F93E0FC-CE00-481E-869E-4A76BEE3DE72}" presName="circ2" presStyleLbl="vennNode1" presStyleIdx="1" presStyleCnt="3"/>
      <dgm:spPr/>
    </dgm:pt>
    <dgm:pt modelId="{CD15F668-75DD-447A-B368-BEDF43B4AD67}" type="pres">
      <dgm:prSet presAssocID="{4F93E0FC-CE00-481E-869E-4A76BEE3DE72}" presName="circ2Tx" presStyleLbl="revTx" presStyleIdx="0" presStyleCnt="0">
        <dgm:presLayoutVars>
          <dgm:chMax val="0"/>
          <dgm:chPref val="0"/>
          <dgm:bulletEnabled val="1"/>
        </dgm:presLayoutVars>
      </dgm:prSet>
      <dgm:spPr/>
    </dgm:pt>
    <dgm:pt modelId="{D55F819A-BCF6-4B29-9622-4D51CB5345F9}" type="pres">
      <dgm:prSet presAssocID="{297E4E72-B79A-4989-8CFE-DD3AA34D0D11}" presName="circ3" presStyleLbl="vennNode1" presStyleIdx="2" presStyleCnt="3"/>
      <dgm:spPr/>
    </dgm:pt>
    <dgm:pt modelId="{9234B355-8070-4B5E-9367-98573A203E2E}" type="pres">
      <dgm:prSet presAssocID="{297E4E72-B79A-4989-8CFE-DD3AA34D0D11}" presName="circ3Tx" presStyleLbl="revTx" presStyleIdx="0" presStyleCnt="0">
        <dgm:presLayoutVars>
          <dgm:chMax val="0"/>
          <dgm:chPref val="0"/>
          <dgm:bulletEnabled val="1"/>
        </dgm:presLayoutVars>
      </dgm:prSet>
      <dgm:spPr/>
    </dgm:pt>
  </dgm:ptLst>
  <dgm:cxnLst>
    <dgm:cxn modelId="{36C69200-1EC4-4F44-9002-1EA4B48A96C3}" type="presOf" srcId="{297E4E72-B79A-4989-8CFE-DD3AA34D0D11}" destId="{9234B355-8070-4B5E-9367-98573A203E2E}" srcOrd="1" destOrd="0" presId="urn:microsoft.com/office/officeart/2005/8/layout/venn1"/>
    <dgm:cxn modelId="{89B79011-0D44-4C8D-B65D-424E3BECF14E}" type="presOf" srcId="{4F93E0FC-CE00-481E-869E-4A76BEE3DE72}" destId="{D63B2CE1-097C-4AC8-A4C5-A487CDB2BFD0}" srcOrd="0" destOrd="0" presId="urn:microsoft.com/office/officeart/2005/8/layout/venn1"/>
    <dgm:cxn modelId="{B0290121-4D7E-48FD-908B-7CE43585F78F}" srcId="{BF4EAE59-D9A0-4956-A2CB-6FEE0FC0FD7B}" destId="{4F93E0FC-CE00-481E-869E-4A76BEE3DE72}" srcOrd="1" destOrd="0" parTransId="{F0438584-6C2B-493B-BCDA-13BE46203DB9}" sibTransId="{448B27C6-A6C0-4BF3-9AEB-8830397B1C37}"/>
    <dgm:cxn modelId="{E3CD1E3C-035B-4451-8E1A-6C07A8C0FCB1}" srcId="{BF4EAE59-D9A0-4956-A2CB-6FEE0FC0FD7B}" destId="{F702014E-A469-44FF-8587-B615A7E2230B}" srcOrd="0" destOrd="0" parTransId="{96214673-40D0-495E-B708-5AF419C84157}" sibTransId="{B3260903-E8AF-4493-AC6B-B987A5BE036D}"/>
    <dgm:cxn modelId="{B8A29B62-C52F-4AB1-A16B-AAB87AE5ED4B}" srcId="{BF4EAE59-D9A0-4956-A2CB-6FEE0FC0FD7B}" destId="{297E4E72-B79A-4989-8CFE-DD3AA34D0D11}" srcOrd="2" destOrd="0" parTransId="{FCE380E9-3E15-4566-9FE3-B0E2CE6143C9}" sibTransId="{E567B13A-435D-49B3-8E4F-238C26E60641}"/>
    <dgm:cxn modelId="{D22BE978-3814-4525-A0AE-F06442961C0E}" type="presOf" srcId="{297E4E72-B79A-4989-8CFE-DD3AA34D0D11}" destId="{D55F819A-BCF6-4B29-9622-4D51CB5345F9}" srcOrd="0" destOrd="0" presId="urn:microsoft.com/office/officeart/2005/8/layout/venn1"/>
    <dgm:cxn modelId="{07CEF9B6-FF8B-4074-BAB2-A0DB0FDFBA27}" type="presOf" srcId="{BF4EAE59-D9A0-4956-A2CB-6FEE0FC0FD7B}" destId="{2E9943E7-2F2F-4A04-883F-61FD318769CC}" srcOrd="0" destOrd="0" presId="urn:microsoft.com/office/officeart/2005/8/layout/venn1"/>
    <dgm:cxn modelId="{05E858C9-C0E4-4FA0-9217-4AD92E7F86D5}" type="presOf" srcId="{F702014E-A469-44FF-8587-B615A7E2230B}" destId="{6807EF73-E705-4D64-A12D-4783ACB09504}" srcOrd="0" destOrd="0" presId="urn:microsoft.com/office/officeart/2005/8/layout/venn1"/>
    <dgm:cxn modelId="{F9BB63DB-3613-41AD-B900-295A6973D2FA}" type="presOf" srcId="{4F93E0FC-CE00-481E-869E-4A76BEE3DE72}" destId="{CD15F668-75DD-447A-B368-BEDF43B4AD67}" srcOrd="1" destOrd="0" presId="urn:microsoft.com/office/officeart/2005/8/layout/venn1"/>
    <dgm:cxn modelId="{5D4D6EF9-4AE9-46A7-8EA4-EA04756665F9}" type="presOf" srcId="{F702014E-A469-44FF-8587-B615A7E2230B}" destId="{F2E3A1F2-67EA-4D2A-BF1E-5613BE8B8881}" srcOrd="1" destOrd="0" presId="urn:microsoft.com/office/officeart/2005/8/layout/venn1"/>
    <dgm:cxn modelId="{D01FD623-8DA5-4A9A-820E-B4D3EA5E36C3}" type="presParOf" srcId="{2E9943E7-2F2F-4A04-883F-61FD318769CC}" destId="{6807EF73-E705-4D64-A12D-4783ACB09504}" srcOrd="0" destOrd="0" presId="urn:microsoft.com/office/officeart/2005/8/layout/venn1"/>
    <dgm:cxn modelId="{EE800850-2F2B-487E-8996-E5D68A22EE2C}" type="presParOf" srcId="{2E9943E7-2F2F-4A04-883F-61FD318769CC}" destId="{F2E3A1F2-67EA-4D2A-BF1E-5613BE8B8881}" srcOrd="1" destOrd="0" presId="urn:microsoft.com/office/officeart/2005/8/layout/venn1"/>
    <dgm:cxn modelId="{2774EFBD-F0AA-4FD5-9EC3-9BCD828134EA}" type="presParOf" srcId="{2E9943E7-2F2F-4A04-883F-61FD318769CC}" destId="{D63B2CE1-097C-4AC8-A4C5-A487CDB2BFD0}" srcOrd="2" destOrd="0" presId="urn:microsoft.com/office/officeart/2005/8/layout/venn1"/>
    <dgm:cxn modelId="{02A8ABDD-38BE-4303-924F-3CF196218A82}" type="presParOf" srcId="{2E9943E7-2F2F-4A04-883F-61FD318769CC}" destId="{CD15F668-75DD-447A-B368-BEDF43B4AD67}" srcOrd="3" destOrd="0" presId="urn:microsoft.com/office/officeart/2005/8/layout/venn1"/>
    <dgm:cxn modelId="{FC5BB47A-8B88-49CA-AEA5-D38BD9F4BAB4}" type="presParOf" srcId="{2E9943E7-2F2F-4A04-883F-61FD318769CC}" destId="{D55F819A-BCF6-4B29-9622-4D51CB5345F9}" srcOrd="4" destOrd="0" presId="urn:microsoft.com/office/officeart/2005/8/layout/venn1"/>
    <dgm:cxn modelId="{1D50D28D-A4A3-4824-9C77-A9020618F916}" type="presParOf" srcId="{2E9943E7-2F2F-4A04-883F-61FD318769CC}" destId="{9234B355-8070-4B5E-9367-98573A203E2E}" srcOrd="5" destOrd="0" presId="urn:microsoft.com/office/officeart/2005/8/layout/venn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9DB5A80-067F-43F1-9F17-3E1072500451}" type="doc">
      <dgm:prSet loTypeId="urn:microsoft.com/office/officeart/2005/8/layout/chevron2" loCatId="process" qsTypeId="urn:microsoft.com/office/officeart/2005/8/quickstyle/3d3" qsCatId="3D" csTypeId="urn:microsoft.com/office/officeart/2005/8/colors/accent1_2" csCatId="accent1" phldr="1"/>
      <dgm:spPr/>
      <dgm:t>
        <a:bodyPr/>
        <a:lstStyle/>
        <a:p>
          <a:endParaRPr lang="en-IN"/>
        </a:p>
      </dgm:t>
    </dgm:pt>
    <dgm:pt modelId="{7C75308D-066D-47B7-849C-F5360ECAA705}">
      <dgm:prSet phldrT="[Text]" custT="1"/>
      <dgm:spPr/>
      <dgm:t>
        <a:bodyPr/>
        <a:lstStyle/>
        <a:p>
          <a:r>
            <a:rPr lang="en-US" sz="2200" dirty="0"/>
            <a:t>4</a:t>
          </a:r>
          <a:endParaRPr lang="en-IN" sz="2200" dirty="0"/>
        </a:p>
      </dgm:t>
    </dgm:pt>
    <dgm:pt modelId="{8A29CC2F-63B8-450E-BD4F-04BA66698E5A}" type="parTrans" cxnId="{232BA874-8151-475A-B43C-E13EFCEFFA3D}">
      <dgm:prSet/>
      <dgm:spPr/>
      <dgm:t>
        <a:bodyPr/>
        <a:lstStyle/>
        <a:p>
          <a:endParaRPr lang="en-IN" sz="1600"/>
        </a:p>
      </dgm:t>
    </dgm:pt>
    <dgm:pt modelId="{768B5345-A9BF-460B-B615-E23724B8267A}" type="sibTrans" cxnId="{232BA874-8151-475A-B43C-E13EFCEFFA3D}">
      <dgm:prSet/>
      <dgm:spPr/>
      <dgm:t>
        <a:bodyPr/>
        <a:lstStyle/>
        <a:p>
          <a:endParaRPr lang="en-IN" sz="1600"/>
        </a:p>
      </dgm:t>
    </dgm:pt>
    <dgm:pt modelId="{641F31E4-0C3B-41D1-8A23-AB25DD5F30E9}">
      <dgm:prSet phldrT="[Text]" custT="1"/>
      <dgm:spPr/>
      <dgm:t>
        <a:bodyPr/>
        <a:lstStyle/>
        <a:p>
          <a:r>
            <a:rPr lang="en-US" sz="1600" dirty="0"/>
            <a:t>6</a:t>
          </a:r>
          <a:endParaRPr lang="en-IN" sz="1600" dirty="0"/>
        </a:p>
      </dgm:t>
    </dgm:pt>
    <dgm:pt modelId="{AA6C7FCC-9BAE-4273-BBDA-5FC5EC3EE81F}" type="parTrans" cxnId="{E5992662-D297-49B7-8CAB-5E66037B2252}">
      <dgm:prSet/>
      <dgm:spPr/>
      <dgm:t>
        <a:bodyPr/>
        <a:lstStyle/>
        <a:p>
          <a:endParaRPr lang="en-IN" sz="1600"/>
        </a:p>
      </dgm:t>
    </dgm:pt>
    <dgm:pt modelId="{D9A57FE4-FADB-4A3D-BC8F-1739A9703C59}" type="sibTrans" cxnId="{E5992662-D297-49B7-8CAB-5E66037B2252}">
      <dgm:prSet/>
      <dgm:spPr/>
      <dgm:t>
        <a:bodyPr/>
        <a:lstStyle/>
        <a:p>
          <a:endParaRPr lang="en-IN" sz="1600"/>
        </a:p>
      </dgm:t>
    </dgm:pt>
    <dgm:pt modelId="{E4015AAD-BBA7-4796-9401-C2CB95BEED0F}">
      <dgm:prSet phldrT="[Text]" custT="1"/>
      <dgm:spPr/>
      <dgm:t>
        <a:bodyPr/>
        <a:lstStyle/>
        <a:p>
          <a:pPr>
            <a:buNone/>
          </a:pPr>
          <a:r>
            <a:rPr lang="en-US" sz="2100" b="1" dirty="0">
              <a:latin typeface="Lora" pitchFamily="2" charset="0"/>
            </a:rPr>
            <a:t>Enable multi factor authentication</a:t>
          </a:r>
          <a:endParaRPr lang="en-IN" sz="2100" b="1" dirty="0">
            <a:latin typeface="Lora" pitchFamily="2" charset="0"/>
          </a:endParaRPr>
        </a:p>
      </dgm:t>
    </dgm:pt>
    <dgm:pt modelId="{8F4A207B-7537-4932-B978-2C1A3110F5D5}" type="parTrans" cxnId="{5FBD192B-AFC9-46DD-85D5-14F2311762BA}">
      <dgm:prSet/>
      <dgm:spPr/>
      <dgm:t>
        <a:bodyPr/>
        <a:lstStyle/>
        <a:p>
          <a:endParaRPr lang="en-IN" sz="1600"/>
        </a:p>
      </dgm:t>
    </dgm:pt>
    <dgm:pt modelId="{BB8CF90D-67DA-41D9-BDC8-AFFAE1C1F38E}" type="sibTrans" cxnId="{5FBD192B-AFC9-46DD-85D5-14F2311762BA}">
      <dgm:prSet/>
      <dgm:spPr/>
      <dgm:t>
        <a:bodyPr/>
        <a:lstStyle/>
        <a:p>
          <a:endParaRPr lang="en-IN" sz="1600"/>
        </a:p>
      </dgm:t>
    </dgm:pt>
    <dgm:pt modelId="{8F6F2F64-29CB-4398-A1C3-A54376111D95}">
      <dgm:prSet phldrT="[Text]" custT="1"/>
      <dgm:spPr/>
      <dgm:t>
        <a:bodyPr/>
        <a:lstStyle/>
        <a:p>
          <a:pPr>
            <a:buNone/>
          </a:pPr>
          <a:r>
            <a:rPr lang="en-US" sz="1600" dirty="0">
              <a:latin typeface="Source sans pro" panose="020B0503030403020204" pitchFamily="34" charset="0"/>
              <a:ea typeface="Source sans pro" panose="020B0503030403020204" pitchFamily="34" charset="0"/>
            </a:rPr>
            <a:t>MFA can prevent unauthorized  access by requiring a second form of verification</a:t>
          </a:r>
          <a:endParaRPr lang="en-IN" sz="1600" dirty="0">
            <a:latin typeface="Source sans pro" panose="020B0503030403020204" pitchFamily="34" charset="0"/>
            <a:ea typeface="Source sans pro" panose="020B0503030403020204" pitchFamily="34" charset="0"/>
          </a:endParaRPr>
        </a:p>
      </dgm:t>
    </dgm:pt>
    <dgm:pt modelId="{E535E1B8-B9DD-437C-9AFD-E4AC61E27BA4}" type="parTrans" cxnId="{B778DA36-CD5F-4623-BC0D-043169D76081}">
      <dgm:prSet/>
      <dgm:spPr/>
      <dgm:t>
        <a:bodyPr/>
        <a:lstStyle/>
        <a:p>
          <a:endParaRPr lang="en-IN" sz="1600"/>
        </a:p>
      </dgm:t>
    </dgm:pt>
    <dgm:pt modelId="{19FF09C6-223A-4E73-BADF-F62D7AB18840}" type="sibTrans" cxnId="{B778DA36-CD5F-4623-BC0D-043169D76081}">
      <dgm:prSet/>
      <dgm:spPr/>
      <dgm:t>
        <a:bodyPr/>
        <a:lstStyle/>
        <a:p>
          <a:endParaRPr lang="en-IN" sz="1600"/>
        </a:p>
      </dgm:t>
    </dgm:pt>
    <dgm:pt modelId="{6582E01F-9D0B-4AE5-88C9-DFA81FFB098B}">
      <dgm:prSet custT="1"/>
      <dgm:spPr/>
      <dgm:t>
        <a:bodyPr anchor="t"/>
        <a:lstStyle/>
        <a:p>
          <a:pPr>
            <a:buNone/>
          </a:pPr>
          <a:r>
            <a:rPr lang="en-US" sz="2100" b="1" dirty="0">
              <a:latin typeface="Lora" pitchFamily="2" charset="0"/>
            </a:rPr>
            <a:t>Reports the Emails</a:t>
          </a:r>
          <a:endParaRPr lang="en-IN" sz="2100" b="1" dirty="0">
            <a:latin typeface="Lora" pitchFamily="2" charset="0"/>
          </a:endParaRPr>
        </a:p>
      </dgm:t>
    </dgm:pt>
    <dgm:pt modelId="{0600A02A-4784-4C9D-94C0-AE026E39541D}" type="parTrans" cxnId="{CB031C65-2AE7-406F-8134-510FE3BCBBA7}">
      <dgm:prSet/>
      <dgm:spPr/>
      <dgm:t>
        <a:bodyPr/>
        <a:lstStyle/>
        <a:p>
          <a:endParaRPr lang="en-IN"/>
        </a:p>
      </dgm:t>
    </dgm:pt>
    <dgm:pt modelId="{D45947C0-F518-442A-BA19-5CDA1A04822D}" type="sibTrans" cxnId="{CB031C65-2AE7-406F-8134-510FE3BCBBA7}">
      <dgm:prSet/>
      <dgm:spPr/>
      <dgm:t>
        <a:bodyPr/>
        <a:lstStyle/>
        <a:p>
          <a:endParaRPr lang="en-IN"/>
        </a:p>
      </dgm:t>
    </dgm:pt>
    <dgm:pt modelId="{5CE56401-CC1B-499E-8ADA-8D61045CCCE4}">
      <dgm:prSet custT="1"/>
      <dgm:spPr/>
      <dgm:t>
        <a:bodyPr anchor="t"/>
        <a:lstStyle/>
        <a:p>
          <a:pPr>
            <a:buNone/>
          </a:pPr>
          <a:r>
            <a:rPr lang="en-US" sz="1600" dirty="0"/>
            <a:t>Many email client have a built in tools to report phishing emails </a:t>
          </a:r>
          <a:endParaRPr lang="en-IN" sz="1600" dirty="0"/>
        </a:p>
      </dgm:t>
    </dgm:pt>
    <dgm:pt modelId="{A6AA7F7D-8AAD-499E-BD66-660CE7D0E218}" type="parTrans" cxnId="{8BF0B813-2810-440A-9B6F-8D61490751E9}">
      <dgm:prSet/>
      <dgm:spPr/>
      <dgm:t>
        <a:bodyPr/>
        <a:lstStyle/>
        <a:p>
          <a:endParaRPr lang="en-IN"/>
        </a:p>
      </dgm:t>
    </dgm:pt>
    <dgm:pt modelId="{039101B3-3730-42E8-889F-BF374D45E211}" type="sibTrans" cxnId="{8BF0B813-2810-440A-9B6F-8D61490751E9}">
      <dgm:prSet/>
      <dgm:spPr/>
      <dgm:t>
        <a:bodyPr/>
        <a:lstStyle/>
        <a:p>
          <a:endParaRPr lang="en-IN"/>
        </a:p>
      </dgm:t>
    </dgm:pt>
    <dgm:pt modelId="{86196468-3049-4189-A837-E866E6D32E0F}">
      <dgm:prSet phldrT="[Text]" custT="1"/>
      <dgm:spPr/>
      <dgm:t>
        <a:bodyPr/>
        <a:lstStyle/>
        <a:p>
          <a:r>
            <a:rPr lang="en-US" sz="1600" dirty="0"/>
            <a:t>5</a:t>
          </a:r>
          <a:endParaRPr lang="en-IN" sz="1600" dirty="0"/>
        </a:p>
      </dgm:t>
    </dgm:pt>
    <dgm:pt modelId="{F56FED3C-322E-41BB-80BA-CFAE6BB147B8}" type="sibTrans" cxnId="{C2D4C1C6-2492-45E8-831E-EE85946A5EC5}">
      <dgm:prSet/>
      <dgm:spPr/>
      <dgm:t>
        <a:bodyPr/>
        <a:lstStyle/>
        <a:p>
          <a:endParaRPr lang="en-IN" sz="1600"/>
        </a:p>
      </dgm:t>
    </dgm:pt>
    <dgm:pt modelId="{87168B08-BED3-4634-A5BB-0B2F10D744AD}" type="parTrans" cxnId="{C2D4C1C6-2492-45E8-831E-EE85946A5EC5}">
      <dgm:prSet/>
      <dgm:spPr/>
      <dgm:t>
        <a:bodyPr/>
        <a:lstStyle/>
        <a:p>
          <a:endParaRPr lang="en-IN" sz="1600"/>
        </a:p>
      </dgm:t>
    </dgm:pt>
    <dgm:pt modelId="{95F3C326-40AB-432F-BF48-98D993E06DEA}">
      <dgm:prSet custT="1"/>
      <dgm:spPr/>
      <dgm:t>
        <a:bodyPr anchor="t"/>
        <a:lstStyle/>
        <a:p>
          <a:pPr>
            <a:buNone/>
          </a:pPr>
          <a:r>
            <a:rPr lang="en-US" sz="2100" b="1" dirty="0">
              <a:latin typeface="Lora" pitchFamily="2" charset="0"/>
            </a:rPr>
            <a:t>Keep software update</a:t>
          </a:r>
          <a:endParaRPr lang="en-IN" sz="2100" b="1" dirty="0">
            <a:latin typeface="Lora" pitchFamily="2" charset="0"/>
          </a:endParaRPr>
        </a:p>
      </dgm:t>
    </dgm:pt>
    <dgm:pt modelId="{69BC9C12-7C61-429A-9781-AFDE3A20D0CC}" type="sibTrans" cxnId="{9FBE317A-F6C6-4FB3-A78F-40FA0CDB5920}">
      <dgm:prSet/>
      <dgm:spPr/>
      <dgm:t>
        <a:bodyPr/>
        <a:lstStyle/>
        <a:p>
          <a:endParaRPr lang="en-IN"/>
        </a:p>
      </dgm:t>
    </dgm:pt>
    <dgm:pt modelId="{4C47F5ED-3710-4DD5-AFA7-02A78D570CE6}" type="parTrans" cxnId="{9FBE317A-F6C6-4FB3-A78F-40FA0CDB5920}">
      <dgm:prSet/>
      <dgm:spPr/>
      <dgm:t>
        <a:bodyPr/>
        <a:lstStyle/>
        <a:p>
          <a:endParaRPr lang="en-IN"/>
        </a:p>
      </dgm:t>
    </dgm:pt>
    <dgm:pt modelId="{2A37E389-7399-4438-98AC-22F5F57409DE}">
      <dgm:prSet custT="1"/>
      <dgm:spPr/>
      <dgm:t>
        <a:bodyPr anchor="t"/>
        <a:lstStyle/>
        <a:p>
          <a:pPr>
            <a:buNone/>
          </a:pPr>
          <a:r>
            <a:rPr lang="en-US" sz="1600" b="0" dirty="0">
              <a:latin typeface="Source sans pro" panose="020B0503030403020204" pitchFamily="34" charset="0"/>
              <a:ea typeface="Source sans pro" panose="020B0503030403020204" pitchFamily="34" charset="0"/>
            </a:rPr>
            <a:t>Operating </a:t>
          </a:r>
          <a:r>
            <a:rPr lang="en-US" sz="1600" b="0" dirty="0" err="1">
              <a:latin typeface="Source sans pro" panose="020B0503030403020204" pitchFamily="34" charset="0"/>
              <a:ea typeface="Source sans pro" panose="020B0503030403020204" pitchFamily="34" charset="0"/>
            </a:rPr>
            <a:t>system,email</a:t>
          </a:r>
          <a:r>
            <a:rPr lang="en-US" sz="1600" b="0" dirty="0">
              <a:latin typeface="Source sans pro" panose="020B0503030403020204" pitchFamily="34" charset="0"/>
              <a:ea typeface="Source sans pro" panose="020B0503030403020204" pitchFamily="34" charset="0"/>
            </a:rPr>
            <a:t> client, security software are up to date </a:t>
          </a:r>
          <a:endParaRPr lang="en-IN" sz="1600" b="0" dirty="0">
            <a:latin typeface="Source sans pro" panose="020B0503030403020204" pitchFamily="34" charset="0"/>
            <a:ea typeface="Source sans pro" panose="020B0503030403020204" pitchFamily="34" charset="0"/>
          </a:endParaRPr>
        </a:p>
      </dgm:t>
    </dgm:pt>
    <dgm:pt modelId="{CA3D5030-1255-4B0F-B0B7-24BB4099DE3D}" type="sibTrans" cxnId="{C98B421B-2F03-4127-B5E0-82A0503A1557}">
      <dgm:prSet/>
      <dgm:spPr/>
      <dgm:t>
        <a:bodyPr/>
        <a:lstStyle/>
        <a:p>
          <a:endParaRPr lang="en-IN"/>
        </a:p>
      </dgm:t>
    </dgm:pt>
    <dgm:pt modelId="{2100E07D-6514-4C84-A699-09756526F902}" type="parTrans" cxnId="{C98B421B-2F03-4127-B5E0-82A0503A1557}">
      <dgm:prSet/>
      <dgm:spPr/>
      <dgm:t>
        <a:bodyPr/>
        <a:lstStyle/>
        <a:p>
          <a:endParaRPr lang="en-IN"/>
        </a:p>
      </dgm:t>
    </dgm:pt>
    <dgm:pt modelId="{276A951E-7F7C-4144-94F0-2FD931574C07}" type="pres">
      <dgm:prSet presAssocID="{39DB5A80-067F-43F1-9F17-3E1072500451}" presName="linearFlow" presStyleCnt="0">
        <dgm:presLayoutVars>
          <dgm:dir/>
          <dgm:animLvl val="lvl"/>
          <dgm:resizeHandles val="exact"/>
        </dgm:presLayoutVars>
      </dgm:prSet>
      <dgm:spPr/>
    </dgm:pt>
    <dgm:pt modelId="{31C5EC88-1FB2-4F52-A341-B92A49BFC061}" type="pres">
      <dgm:prSet presAssocID="{7C75308D-066D-47B7-849C-F5360ECAA705}" presName="composite" presStyleCnt="0"/>
      <dgm:spPr/>
    </dgm:pt>
    <dgm:pt modelId="{E104E4E1-9DE1-4C8D-A2B2-8F3019F15B56}" type="pres">
      <dgm:prSet presAssocID="{7C75308D-066D-47B7-849C-F5360ECAA705}" presName="parentText" presStyleLbl="alignNode1" presStyleIdx="0" presStyleCnt="3" custLinFactNeighborX="1597" custLinFactNeighborY="-4149">
        <dgm:presLayoutVars>
          <dgm:chMax val="1"/>
          <dgm:bulletEnabled val="1"/>
        </dgm:presLayoutVars>
      </dgm:prSet>
      <dgm:spPr/>
    </dgm:pt>
    <dgm:pt modelId="{D54BAA02-A2F4-4D44-9D64-990C6B74F90E}" type="pres">
      <dgm:prSet presAssocID="{7C75308D-066D-47B7-849C-F5360ECAA705}" presName="descendantText" presStyleLbl="alignAcc1" presStyleIdx="0" presStyleCnt="3" custScaleY="99845" custLinFactNeighborY="-2969">
        <dgm:presLayoutVars>
          <dgm:bulletEnabled val="1"/>
        </dgm:presLayoutVars>
      </dgm:prSet>
      <dgm:spPr/>
    </dgm:pt>
    <dgm:pt modelId="{FA4A0654-7AE9-4F5B-8460-510F748343B0}" type="pres">
      <dgm:prSet presAssocID="{768B5345-A9BF-460B-B615-E23724B8267A}" presName="sp" presStyleCnt="0"/>
      <dgm:spPr/>
    </dgm:pt>
    <dgm:pt modelId="{48CFA721-21AB-4628-8D8F-37BC31ED27EB}" type="pres">
      <dgm:prSet presAssocID="{86196468-3049-4189-A837-E866E6D32E0F}" presName="composite" presStyleCnt="0"/>
      <dgm:spPr/>
    </dgm:pt>
    <dgm:pt modelId="{1EC743CE-9A0A-482A-903C-1E74FB3C178F}" type="pres">
      <dgm:prSet presAssocID="{86196468-3049-4189-A837-E866E6D32E0F}" presName="parentText" presStyleLbl="alignNode1" presStyleIdx="1" presStyleCnt="3" custLinFactNeighborY="3118">
        <dgm:presLayoutVars>
          <dgm:chMax val="1"/>
          <dgm:bulletEnabled val="1"/>
        </dgm:presLayoutVars>
      </dgm:prSet>
      <dgm:spPr/>
    </dgm:pt>
    <dgm:pt modelId="{37BC219B-7477-47AF-B8EB-ECF0709E5695}" type="pres">
      <dgm:prSet presAssocID="{86196468-3049-4189-A837-E866E6D32E0F}" presName="descendantText" presStyleLbl="alignAcc1" presStyleIdx="1" presStyleCnt="3" custScaleX="99725" custScaleY="105186" custLinFactNeighborX="-346" custLinFactNeighborY="5915">
        <dgm:presLayoutVars>
          <dgm:bulletEnabled val="1"/>
        </dgm:presLayoutVars>
      </dgm:prSet>
      <dgm:spPr/>
    </dgm:pt>
    <dgm:pt modelId="{73900581-B6CB-4322-9A5B-2719C93EE461}" type="pres">
      <dgm:prSet presAssocID="{F56FED3C-322E-41BB-80BA-CFAE6BB147B8}" presName="sp" presStyleCnt="0"/>
      <dgm:spPr/>
    </dgm:pt>
    <dgm:pt modelId="{856D71AE-C094-4D71-BF66-DED31DF1FD3A}" type="pres">
      <dgm:prSet presAssocID="{641F31E4-0C3B-41D1-8A23-AB25DD5F30E9}" presName="composite" presStyleCnt="0"/>
      <dgm:spPr/>
    </dgm:pt>
    <dgm:pt modelId="{579C3EF9-0B33-4666-A229-B308DD87DDEE}" type="pres">
      <dgm:prSet presAssocID="{641F31E4-0C3B-41D1-8A23-AB25DD5F30E9}" presName="parentText" presStyleLbl="alignNode1" presStyleIdx="2" presStyleCnt="3">
        <dgm:presLayoutVars>
          <dgm:chMax val="1"/>
          <dgm:bulletEnabled val="1"/>
        </dgm:presLayoutVars>
      </dgm:prSet>
      <dgm:spPr/>
    </dgm:pt>
    <dgm:pt modelId="{AD8CE331-EFD8-40C1-8504-2DBA5DA1D7A2}" type="pres">
      <dgm:prSet presAssocID="{641F31E4-0C3B-41D1-8A23-AB25DD5F30E9}" presName="descendantText" presStyleLbl="alignAcc1" presStyleIdx="2" presStyleCnt="3" custLinFactNeighborY="0">
        <dgm:presLayoutVars>
          <dgm:bulletEnabled val="1"/>
        </dgm:presLayoutVars>
      </dgm:prSet>
      <dgm:spPr/>
    </dgm:pt>
  </dgm:ptLst>
  <dgm:cxnLst>
    <dgm:cxn modelId="{E976C10B-0583-4A04-8A5C-84B74F4C20D0}" type="presOf" srcId="{86196468-3049-4189-A837-E866E6D32E0F}" destId="{1EC743CE-9A0A-482A-903C-1E74FB3C178F}" srcOrd="0" destOrd="0" presId="urn:microsoft.com/office/officeart/2005/8/layout/chevron2"/>
    <dgm:cxn modelId="{8BF0B813-2810-440A-9B6F-8D61490751E9}" srcId="{7C75308D-066D-47B7-849C-F5360ECAA705}" destId="{5CE56401-CC1B-499E-8ADA-8D61045CCCE4}" srcOrd="1" destOrd="0" parTransId="{A6AA7F7D-8AAD-499E-BD66-660CE7D0E218}" sibTransId="{039101B3-3730-42E8-889F-BF374D45E211}"/>
    <dgm:cxn modelId="{C98B421B-2F03-4127-B5E0-82A0503A1557}" srcId="{86196468-3049-4189-A837-E866E6D32E0F}" destId="{2A37E389-7399-4438-98AC-22F5F57409DE}" srcOrd="1" destOrd="0" parTransId="{2100E07D-6514-4C84-A699-09756526F902}" sibTransId="{CA3D5030-1255-4B0F-B0B7-24BB4099DE3D}"/>
    <dgm:cxn modelId="{5FBD192B-AFC9-46DD-85D5-14F2311762BA}" srcId="{641F31E4-0C3B-41D1-8A23-AB25DD5F30E9}" destId="{E4015AAD-BBA7-4796-9401-C2CB95BEED0F}" srcOrd="0" destOrd="0" parTransId="{8F4A207B-7537-4932-B978-2C1A3110F5D5}" sibTransId="{BB8CF90D-67DA-41D9-BDC8-AFFAE1C1F38E}"/>
    <dgm:cxn modelId="{B778DA36-CD5F-4623-BC0D-043169D76081}" srcId="{641F31E4-0C3B-41D1-8A23-AB25DD5F30E9}" destId="{8F6F2F64-29CB-4398-A1C3-A54376111D95}" srcOrd="1" destOrd="0" parTransId="{E535E1B8-B9DD-437C-9AFD-E4AC61E27BA4}" sibTransId="{19FF09C6-223A-4E73-BADF-F62D7AB18840}"/>
    <dgm:cxn modelId="{94775D3F-A36C-47CA-9AE1-6E6B48917F1E}" type="presOf" srcId="{95F3C326-40AB-432F-BF48-98D993E06DEA}" destId="{37BC219B-7477-47AF-B8EB-ECF0709E5695}" srcOrd="0" destOrd="0" presId="urn:microsoft.com/office/officeart/2005/8/layout/chevron2"/>
    <dgm:cxn modelId="{E5992662-D297-49B7-8CAB-5E66037B2252}" srcId="{39DB5A80-067F-43F1-9F17-3E1072500451}" destId="{641F31E4-0C3B-41D1-8A23-AB25DD5F30E9}" srcOrd="2" destOrd="0" parTransId="{AA6C7FCC-9BAE-4273-BBDA-5FC5EC3EE81F}" sibTransId="{D9A57FE4-FADB-4A3D-BC8F-1739A9703C59}"/>
    <dgm:cxn modelId="{CB031C65-2AE7-406F-8134-510FE3BCBBA7}" srcId="{7C75308D-066D-47B7-849C-F5360ECAA705}" destId="{6582E01F-9D0B-4AE5-88C9-DFA81FFB098B}" srcOrd="0" destOrd="0" parTransId="{0600A02A-4784-4C9D-94C0-AE026E39541D}" sibTransId="{D45947C0-F518-442A-BA19-5CDA1A04822D}"/>
    <dgm:cxn modelId="{0AF09D69-3BB5-44A2-AC7E-CBAA43643457}" type="presOf" srcId="{8F6F2F64-29CB-4398-A1C3-A54376111D95}" destId="{AD8CE331-EFD8-40C1-8504-2DBA5DA1D7A2}" srcOrd="0" destOrd="1" presId="urn:microsoft.com/office/officeart/2005/8/layout/chevron2"/>
    <dgm:cxn modelId="{A8CE1D54-6F65-4B81-9D39-086286BC6887}" type="presOf" srcId="{641F31E4-0C3B-41D1-8A23-AB25DD5F30E9}" destId="{579C3EF9-0B33-4666-A229-B308DD87DDEE}" srcOrd="0" destOrd="0" presId="urn:microsoft.com/office/officeart/2005/8/layout/chevron2"/>
    <dgm:cxn modelId="{232BA874-8151-475A-B43C-E13EFCEFFA3D}" srcId="{39DB5A80-067F-43F1-9F17-3E1072500451}" destId="{7C75308D-066D-47B7-849C-F5360ECAA705}" srcOrd="0" destOrd="0" parTransId="{8A29CC2F-63B8-450E-BD4F-04BA66698E5A}" sibTransId="{768B5345-A9BF-460B-B615-E23724B8267A}"/>
    <dgm:cxn modelId="{7100225A-06C9-4C86-900C-56CDD1D14F3B}" type="presOf" srcId="{E4015AAD-BBA7-4796-9401-C2CB95BEED0F}" destId="{AD8CE331-EFD8-40C1-8504-2DBA5DA1D7A2}" srcOrd="0" destOrd="0" presId="urn:microsoft.com/office/officeart/2005/8/layout/chevron2"/>
    <dgm:cxn modelId="{9FBE317A-F6C6-4FB3-A78F-40FA0CDB5920}" srcId="{86196468-3049-4189-A837-E866E6D32E0F}" destId="{95F3C326-40AB-432F-BF48-98D993E06DEA}" srcOrd="0" destOrd="0" parTransId="{4C47F5ED-3710-4DD5-AFA7-02A78D570CE6}" sibTransId="{69BC9C12-7C61-429A-9781-AFDE3A20D0CC}"/>
    <dgm:cxn modelId="{99F26E7B-E329-4D8E-99E4-6B9786F7A39D}" type="presOf" srcId="{5CE56401-CC1B-499E-8ADA-8D61045CCCE4}" destId="{D54BAA02-A2F4-4D44-9D64-990C6B74F90E}" srcOrd="0" destOrd="1" presId="urn:microsoft.com/office/officeart/2005/8/layout/chevron2"/>
    <dgm:cxn modelId="{DDC05C9B-3BDD-4AA4-A41F-B7CD9972F7FA}" type="presOf" srcId="{6582E01F-9D0B-4AE5-88C9-DFA81FFB098B}" destId="{D54BAA02-A2F4-4D44-9D64-990C6B74F90E}" srcOrd="0" destOrd="0" presId="urn:microsoft.com/office/officeart/2005/8/layout/chevron2"/>
    <dgm:cxn modelId="{5A6BA0B7-95AA-49C1-9A4B-3499E1C5926B}" type="presOf" srcId="{39DB5A80-067F-43F1-9F17-3E1072500451}" destId="{276A951E-7F7C-4144-94F0-2FD931574C07}" srcOrd="0" destOrd="0" presId="urn:microsoft.com/office/officeart/2005/8/layout/chevron2"/>
    <dgm:cxn modelId="{C2D4C1C6-2492-45E8-831E-EE85946A5EC5}" srcId="{39DB5A80-067F-43F1-9F17-3E1072500451}" destId="{86196468-3049-4189-A837-E866E6D32E0F}" srcOrd="1" destOrd="0" parTransId="{87168B08-BED3-4634-A5BB-0B2F10D744AD}" sibTransId="{F56FED3C-322E-41BB-80BA-CFAE6BB147B8}"/>
    <dgm:cxn modelId="{A9B9AAE7-C718-4CB9-803B-DB1B3317E53E}" type="presOf" srcId="{2A37E389-7399-4438-98AC-22F5F57409DE}" destId="{37BC219B-7477-47AF-B8EB-ECF0709E5695}" srcOrd="0" destOrd="1" presId="urn:microsoft.com/office/officeart/2005/8/layout/chevron2"/>
    <dgm:cxn modelId="{B115EDEB-823A-49EA-ACDC-C286D11BB991}" type="presOf" srcId="{7C75308D-066D-47B7-849C-F5360ECAA705}" destId="{E104E4E1-9DE1-4C8D-A2B2-8F3019F15B56}" srcOrd="0" destOrd="0" presId="urn:microsoft.com/office/officeart/2005/8/layout/chevron2"/>
    <dgm:cxn modelId="{B28F048D-508D-4231-8484-1FE498FA155E}" type="presParOf" srcId="{276A951E-7F7C-4144-94F0-2FD931574C07}" destId="{31C5EC88-1FB2-4F52-A341-B92A49BFC061}" srcOrd="0" destOrd="0" presId="urn:microsoft.com/office/officeart/2005/8/layout/chevron2"/>
    <dgm:cxn modelId="{843CBAFE-004E-46CA-85E5-4BACB685E8FE}" type="presParOf" srcId="{31C5EC88-1FB2-4F52-A341-B92A49BFC061}" destId="{E104E4E1-9DE1-4C8D-A2B2-8F3019F15B56}" srcOrd="0" destOrd="0" presId="urn:microsoft.com/office/officeart/2005/8/layout/chevron2"/>
    <dgm:cxn modelId="{F1B6371B-EA99-4FCA-98B3-F52B39DCEB52}" type="presParOf" srcId="{31C5EC88-1FB2-4F52-A341-B92A49BFC061}" destId="{D54BAA02-A2F4-4D44-9D64-990C6B74F90E}" srcOrd="1" destOrd="0" presId="urn:microsoft.com/office/officeart/2005/8/layout/chevron2"/>
    <dgm:cxn modelId="{2751E521-2BCD-4593-A51D-28D524394D86}" type="presParOf" srcId="{276A951E-7F7C-4144-94F0-2FD931574C07}" destId="{FA4A0654-7AE9-4F5B-8460-510F748343B0}" srcOrd="1" destOrd="0" presId="urn:microsoft.com/office/officeart/2005/8/layout/chevron2"/>
    <dgm:cxn modelId="{10F9238C-87D8-4849-B1D7-8087F2C86E92}" type="presParOf" srcId="{276A951E-7F7C-4144-94F0-2FD931574C07}" destId="{48CFA721-21AB-4628-8D8F-37BC31ED27EB}" srcOrd="2" destOrd="0" presId="urn:microsoft.com/office/officeart/2005/8/layout/chevron2"/>
    <dgm:cxn modelId="{A70A95DA-7E6F-4056-AE10-1FD746368AE8}" type="presParOf" srcId="{48CFA721-21AB-4628-8D8F-37BC31ED27EB}" destId="{1EC743CE-9A0A-482A-903C-1E74FB3C178F}" srcOrd="0" destOrd="0" presId="urn:microsoft.com/office/officeart/2005/8/layout/chevron2"/>
    <dgm:cxn modelId="{CC2CDCD0-4D2A-44D2-A4D0-EA41BB320634}" type="presParOf" srcId="{48CFA721-21AB-4628-8D8F-37BC31ED27EB}" destId="{37BC219B-7477-47AF-B8EB-ECF0709E5695}" srcOrd="1" destOrd="0" presId="urn:microsoft.com/office/officeart/2005/8/layout/chevron2"/>
    <dgm:cxn modelId="{7B96CA62-D346-40D9-B6C8-BA6A5623DAE7}" type="presParOf" srcId="{276A951E-7F7C-4144-94F0-2FD931574C07}" destId="{73900581-B6CB-4322-9A5B-2719C93EE461}" srcOrd="3" destOrd="0" presId="urn:microsoft.com/office/officeart/2005/8/layout/chevron2"/>
    <dgm:cxn modelId="{7A8323A6-B374-48D1-8E13-595F366A1712}" type="presParOf" srcId="{276A951E-7F7C-4144-94F0-2FD931574C07}" destId="{856D71AE-C094-4D71-BF66-DED31DF1FD3A}" srcOrd="4" destOrd="0" presId="urn:microsoft.com/office/officeart/2005/8/layout/chevron2"/>
    <dgm:cxn modelId="{95B89D21-EF62-4AA0-BF01-6CBA9B13052E}" type="presParOf" srcId="{856D71AE-C094-4D71-BF66-DED31DF1FD3A}" destId="{579C3EF9-0B33-4666-A229-B308DD87DDEE}" srcOrd="0" destOrd="0" presId="urn:microsoft.com/office/officeart/2005/8/layout/chevron2"/>
    <dgm:cxn modelId="{5FBD9A0C-FC67-4815-9B02-F3FC62B8C5C4}" type="presParOf" srcId="{856D71AE-C094-4D71-BF66-DED31DF1FD3A}" destId="{AD8CE331-EFD8-40C1-8504-2DBA5DA1D7A2}"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9F26102-A4BC-40F5-87CE-CD7E45175D0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0AF65CB4-5315-4A71-8FB7-A9BA2F11AD1F}">
      <dgm:prSet/>
      <dgm:spPr/>
      <dgm:t>
        <a:bodyPr/>
        <a:lstStyle/>
        <a:p>
          <a:r>
            <a:rPr lang="en-US" b="1" dirty="0"/>
            <a:t>Stronger Security</a:t>
          </a:r>
          <a:endParaRPr lang="en-IN" dirty="0"/>
        </a:p>
      </dgm:t>
    </dgm:pt>
    <dgm:pt modelId="{0C9F01D3-E5C6-4F9E-9C20-5854E935A8B3}" type="parTrans" cxnId="{484DE889-75D9-4A09-BE0E-DA268F1E40ED}">
      <dgm:prSet/>
      <dgm:spPr/>
      <dgm:t>
        <a:bodyPr/>
        <a:lstStyle/>
        <a:p>
          <a:endParaRPr lang="en-IN"/>
        </a:p>
      </dgm:t>
    </dgm:pt>
    <dgm:pt modelId="{A525E39D-ED98-4A77-B94C-85C9A2CE9A54}" type="sibTrans" cxnId="{484DE889-75D9-4A09-BE0E-DA268F1E40ED}">
      <dgm:prSet/>
      <dgm:spPr/>
      <dgm:t>
        <a:bodyPr/>
        <a:lstStyle/>
        <a:p>
          <a:endParaRPr lang="en-IN"/>
        </a:p>
      </dgm:t>
    </dgm:pt>
    <dgm:pt modelId="{FC5D167C-A18D-41E9-AA87-8B5AFD6C49EC}">
      <dgm:prSet/>
      <dgm:spPr/>
      <dgm:t>
        <a:bodyPr/>
        <a:lstStyle/>
        <a:p>
          <a:r>
            <a:rPr lang="en-US" dirty="0"/>
            <a:t>Multi-factor authentication adds an extra layer of protection beyond just a password.</a:t>
          </a:r>
          <a:endParaRPr lang="en-IN" dirty="0"/>
        </a:p>
      </dgm:t>
    </dgm:pt>
    <dgm:pt modelId="{CAABBC8C-3A47-4FCF-91DC-BE4BAE93A6CD}" type="parTrans" cxnId="{84D48D60-7AE1-4032-8DB0-D5E9F638A73E}">
      <dgm:prSet/>
      <dgm:spPr/>
      <dgm:t>
        <a:bodyPr/>
        <a:lstStyle/>
        <a:p>
          <a:endParaRPr lang="en-IN"/>
        </a:p>
      </dgm:t>
    </dgm:pt>
    <dgm:pt modelId="{E8AFF57D-F92C-4D90-8080-BA02EB11AFB8}" type="sibTrans" cxnId="{84D48D60-7AE1-4032-8DB0-D5E9F638A73E}">
      <dgm:prSet/>
      <dgm:spPr/>
      <dgm:t>
        <a:bodyPr/>
        <a:lstStyle/>
        <a:p>
          <a:endParaRPr lang="en-IN"/>
        </a:p>
      </dgm:t>
    </dgm:pt>
    <dgm:pt modelId="{55D1FC14-BDA9-466B-899A-500DC15F9803}" type="pres">
      <dgm:prSet presAssocID="{F9F26102-A4BC-40F5-87CE-CD7E45175D02}" presName="linear" presStyleCnt="0">
        <dgm:presLayoutVars>
          <dgm:animLvl val="lvl"/>
          <dgm:resizeHandles val="exact"/>
        </dgm:presLayoutVars>
      </dgm:prSet>
      <dgm:spPr/>
    </dgm:pt>
    <dgm:pt modelId="{081D69C6-A1DA-4E84-AAFA-F29A2F6698A7}" type="pres">
      <dgm:prSet presAssocID="{0AF65CB4-5315-4A71-8FB7-A9BA2F11AD1F}" presName="parentText" presStyleLbl="node1" presStyleIdx="0" presStyleCnt="2">
        <dgm:presLayoutVars>
          <dgm:chMax val="0"/>
          <dgm:bulletEnabled val="1"/>
        </dgm:presLayoutVars>
      </dgm:prSet>
      <dgm:spPr/>
    </dgm:pt>
    <dgm:pt modelId="{30020B96-7109-41FE-875B-54A397CD8D14}" type="pres">
      <dgm:prSet presAssocID="{A525E39D-ED98-4A77-B94C-85C9A2CE9A54}" presName="spacer" presStyleCnt="0"/>
      <dgm:spPr/>
    </dgm:pt>
    <dgm:pt modelId="{5BD5F613-909C-4FE3-9977-7CCC31363DB7}" type="pres">
      <dgm:prSet presAssocID="{FC5D167C-A18D-41E9-AA87-8B5AFD6C49EC}" presName="parentText" presStyleLbl="node1" presStyleIdx="1" presStyleCnt="2">
        <dgm:presLayoutVars>
          <dgm:chMax val="0"/>
          <dgm:bulletEnabled val="1"/>
        </dgm:presLayoutVars>
      </dgm:prSet>
      <dgm:spPr/>
    </dgm:pt>
  </dgm:ptLst>
  <dgm:cxnLst>
    <dgm:cxn modelId="{4B0DD327-0408-4685-ABB2-C3B9B44EBDE3}" type="presOf" srcId="{FC5D167C-A18D-41E9-AA87-8B5AFD6C49EC}" destId="{5BD5F613-909C-4FE3-9977-7CCC31363DB7}" srcOrd="0" destOrd="0" presId="urn:microsoft.com/office/officeart/2005/8/layout/vList2"/>
    <dgm:cxn modelId="{84D48D60-7AE1-4032-8DB0-D5E9F638A73E}" srcId="{F9F26102-A4BC-40F5-87CE-CD7E45175D02}" destId="{FC5D167C-A18D-41E9-AA87-8B5AFD6C49EC}" srcOrd="1" destOrd="0" parTransId="{CAABBC8C-3A47-4FCF-91DC-BE4BAE93A6CD}" sibTransId="{E8AFF57D-F92C-4D90-8080-BA02EB11AFB8}"/>
    <dgm:cxn modelId="{484DE889-75D9-4A09-BE0E-DA268F1E40ED}" srcId="{F9F26102-A4BC-40F5-87CE-CD7E45175D02}" destId="{0AF65CB4-5315-4A71-8FB7-A9BA2F11AD1F}" srcOrd="0" destOrd="0" parTransId="{0C9F01D3-E5C6-4F9E-9C20-5854E935A8B3}" sibTransId="{A525E39D-ED98-4A77-B94C-85C9A2CE9A54}"/>
    <dgm:cxn modelId="{3292F4BC-1C18-41AD-A9F1-B430695BC36E}" type="presOf" srcId="{0AF65CB4-5315-4A71-8FB7-A9BA2F11AD1F}" destId="{081D69C6-A1DA-4E84-AAFA-F29A2F6698A7}" srcOrd="0" destOrd="0" presId="urn:microsoft.com/office/officeart/2005/8/layout/vList2"/>
    <dgm:cxn modelId="{E3DC3AE1-FF6B-49E0-8F95-B462509CD96A}" type="presOf" srcId="{F9F26102-A4BC-40F5-87CE-CD7E45175D02}" destId="{55D1FC14-BDA9-466B-899A-500DC15F9803}" srcOrd="0" destOrd="0" presId="urn:microsoft.com/office/officeart/2005/8/layout/vList2"/>
    <dgm:cxn modelId="{9957B2FC-47CA-4C9E-99FE-E3A0AB9C5E31}" type="presParOf" srcId="{55D1FC14-BDA9-466B-899A-500DC15F9803}" destId="{081D69C6-A1DA-4E84-AAFA-F29A2F6698A7}" srcOrd="0" destOrd="0" presId="urn:microsoft.com/office/officeart/2005/8/layout/vList2"/>
    <dgm:cxn modelId="{8DF2E1E3-58CC-4D7A-9C73-470EF92139B4}" type="presParOf" srcId="{55D1FC14-BDA9-466B-899A-500DC15F9803}" destId="{30020B96-7109-41FE-875B-54A397CD8D14}" srcOrd="1" destOrd="0" presId="urn:microsoft.com/office/officeart/2005/8/layout/vList2"/>
    <dgm:cxn modelId="{522A45B2-EC7F-487E-84F9-F4A0FD7ABA1C}" type="presParOf" srcId="{55D1FC14-BDA9-466B-899A-500DC15F9803}" destId="{5BD5F613-909C-4FE3-9977-7CCC31363DB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533C5EC-9D9A-4729-B900-9F1139A6FC2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7C020C73-930E-4FA5-BCD6-8B3631615EAC}">
      <dgm:prSet/>
      <dgm:spPr/>
      <dgm:t>
        <a:bodyPr/>
        <a:lstStyle/>
        <a:p>
          <a:r>
            <a:rPr lang="en-US" b="1"/>
            <a:t>Supported Methods</a:t>
          </a:r>
          <a:endParaRPr lang="en-IN"/>
        </a:p>
      </dgm:t>
    </dgm:pt>
    <dgm:pt modelId="{E1D573C5-06E1-431A-9FF4-CCF24A87A53A}" type="parTrans" cxnId="{0954CF1B-148E-4B13-90EE-692E01B883EC}">
      <dgm:prSet/>
      <dgm:spPr/>
      <dgm:t>
        <a:bodyPr/>
        <a:lstStyle/>
        <a:p>
          <a:endParaRPr lang="en-IN"/>
        </a:p>
      </dgm:t>
    </dgm:pt>
    <dgm:pt modelId="{26DB2BDF-84AC-4427-849C-6C17B3CE2C31}" type="sibTrans" cxnId="{0954CF1B-148E-4B13-90EE-692E01B883EC}">
      <dgm:prSet/>
      <dgm:spPr/>
      <dgm:t>
        <a:bodyPr/>
        <a:lstStyle/>
        <a:p>
          <a:endParaRPr lang="en-IN"/>
        </a:p>
      </dgm:t>
    </dgm:pt>
    <dgm:pt modelId="{80410BD5-1CA6-4F27-80A7-6D20226A331F}">
      <dgm:prSet/>
      <dgm:spPr/>
      <dgm:t>
        <a:bodyPr/>
        <a:lstStyle/>
        <a:p>
          <a:r>
            <a:rPr lang="en-US"/>
            <a:t>Common MFA options include SMS, authenticator apps, biometrics, and security keys</a:t>
          </a:r>
          <a:endParaRPr lang="en-IN"/>
        </a:p>
      </dgm:t>
    </dgm:pt>
    <dgm:pt modelId="{E9CAC321-AD0C-438E-9069-CED75EB244A2}" type="parTrans" cxnId="{A55FB97E-B1B8-41EC-A90A-4CA7A6E85868}">
      <dgm:prSet/>
      <dgm:spPr/>
      <dgm:t>
        <a:bodyPr/>
        <a:lstStyle/>
        <a:p>
          <a:endParaRPr lang="en-IN"/>
        </a:p>
      </dgm:t>
    </dgm:pt>
    <dgm:pt modelId="{09D589B5-1DA5-4C9E-B4DA-CE228F7FDE3D}" type="sibTrans" cxnId="{A55FB97E-B1B8-41EC-A90A-4CA7A6E85868}">
      <dgm:prSet/>
      <dgm:spPr/>
      <dgm:t>
        <a:bodyPr/>
        <a:lstStyle/>
        <a:p>
          <a:endParaRPr lang="en-IN"/>
        </a:p>
      </dgm:t>
    </dgm:pt>
    <dgm:pt modelId="{E538D483-44E1-489C-8D74-410E3D8D353A}" type="pres">
      <dgm:prSet presAssocID="{9533C5EC-9D9A-4729-B900-9F1139A6FC26}" presName="linear" presStyleCnt="0">
        <dgm:presLayoutVars>
          <dgm:animLvl val="lvl"/>
          <dgm:resizeHandles val="exact"/>
        </dgm:presLayoutVars>
      </dgm:prSet>
      <dgm:spPr/>
    </dgm:pt>
    <dgm:pt modelId="{455AD02B-BFA1-41A7-ABA1-B6D427B42F79}" type="pres">
      <dgm:prSet presAssocID="{7C020C73-930E-4FA5-BCD6-8B3631615EAC}" presName="parentText" presStyleLbl="node1" presStyleIdx="0" presStyleCnt="2">
        <dgm:presLayoutVars>
          <dgm:chMax val="0"/>
          <dgm:bulletEnabled val="1"/>
        </dgm:presLayoutVars>
      </dgm:prSet>
      <dgm:spPr/>
    </dgm:pt>
    <dgm:pt modelId="{FC0FB7F8-348C-48FE-9AD3-6B5A237BB401}" type="pres">
      <dgm:prSet presAssocID="{26DB2BDF-84AC-4427-849C-6C17B3CE2C31}" presName="spacer" presStyleCnt="0"/>
      <dgm:spPr/>
    </dgm:pt>
    <dgm:pt modelId="{E93D311C-C70E-418E-87C1-B3E61E630839}" type="pres">
      <dgm:prSet presAssocID="{80410BD5-1CA6-4F27-80A7-6D20226A331F}" presName="parentText" presStyleLbl="node1" presStyleIdx="1" presStyleCnt="2">
        <dgm:presLayoutVars>
          <dgm:chMax val="0"/>
          <dgm:bulletEnabled val="1"/>
        </dgm:presLayoutVars>
      </dgm:prSet>
      <dgm:spPr/>
    </dgm:pt>
  </dgm:ptLst>
  <dgm:cxnLst>
    <dgm:cxn modelId="{0954CF1B-148E-4B13-90EE-692E01B883EC}" srcId="{9533C5EC-9D9A-4729-B900-9F1139A6FC26}" destId="{7C020C73-930E-4FA5-BCD6-8B3631615EAC}" srcOrd="0" destOrd="0" parTransId="{E1D573C5-06E1-431A-9FF4-CCF24A87A53A}" sibTransId="{26DB2BDF-84AC-4427-849C-6C17B3CE2C31}"/>
    <dgm:cxn modelId="{F944507A-1C6E-4BFB-AC1F-BCA752550B95}" type="presOf" srcId="{9533C5EC-9D9A-4729-B900-9F1139A6FC26}" destId="{E538D483-44E1-489C-8D74-410E3D8D353A}" srcOrd="0" destOrd="0" presId="urn:microsoft.com/office/officeart/2005/8/layout/vList2"/>
    <dgm:cxn modelId="{A55FB97E-B1B8-41EC-A90A-4CA7A6E85868}" srcId="{9533C5EC-9D9A-4729-B900-9F1139A6FC26}" destId="{80410BD5-1CA6-4F27-80A7-6D20226A331F}" srcOrd="1" destOrd="0" parTransId="{E9CAC321-AD0C-438E-9069-CED75EB244A2}" sibTransId="{09D589B5-1DA5-4C9E-B4DA-CE228F7FDE3D}"/>
    <dgm:cxn modelId="{E375CDCB-82BA-4761-AAE5-A57BA0B3ED5F}" type="presOf" srcId="{80410BD5-1CA6-4F27-80A7-6D20226A331F}" destId="{E93D311C-C70E-418E-87C1-B3E61E630839}" srcOrd="0" destOrd="0" presId="urn:microsoft.com/office/officeart/2005/8/layout/vList2"/>
    <dgm:cxn modelId="{90D21AF7-C46E-45EA-B148-A98C27B78CE6}" type="presOf" srcId="{7C020C73-930E-4FA5-BCD6-8B3631615EAC}" destId="{455AD02B-BFA1-41A7-ABA1-B6D427B42F79}" srcOrd="0" destOrd="0" presId="urn:microsoft.com/office/officeart/2005/8/layout/vList2"/>
    <dgm:cxn modelId="{EAA5FE9B-0EA0-4EC4-96EA-F17749BCCC76}" type="presParOf" srcId="{E538D483-44E1-489C-8D74-410E3D8D353A}" destId="{455AD02B-BFA1-41A7-ABA1-B6D427B42F79}" srcOrd="0" destOrd="0" presId="urn:microsoft.com/office/officeart/2005/8/layout/vList2"/>
    <dgm:cxn modelId="{BE63AADD-7BC6-4079-9630-CD8A2AAD0A3E}" type="presParOf" srcId="{E538D483-44E1-489C-8D74-410E3D8D353A}" destId="{FC0FB7F8-348C-48FE-9AD3-6B5A237BB401}" srcOrd="1" destOrd="0" presId="urn:microsoft.com/office/officeart/2005/8/layout/vList2"/>
    <dgm:cxn modelId="{11CD7925-7A12-4BC9-BFF8-526D641E2E7C}" type="presParOf" srcId="{E538D483-44E1-489C-8D74-410E3D8D353A}" destId="{E93D311C-C70E-418E-87C1-B3E61E630839}" srcOrd="2"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863B911-8678-4E65-901E-32C2FB89F52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87191B87-893D-46B5-A1C5-546D0CADC935}">
      <dgm:prSet/>
      <dgm:spPr/>
      <dgm:t>
        <a:bodyPr/>
        <a:lstStyle/>
        <a:p>
          <a:r>
            <a:rPr lang="en-US" b="1"/>
            <a:t>Recommended Practice</a:t>
          </a:r>
          <a:endParaRPr lang="en-IN"/>
        </a:p>
      </dgm:t>
    </dgm:pt>
    <dgm:pt modelId="{F8CBBAFA-0C34-426C-809A-1BE1D6D020A6}" type="parTrans" cxnId="{A5343C84-2DD1-44BD-A438-7C8427317E81}">
      <dgm:prSet/>
      <dgm:spPr/>
      <dgm:t>
        <a:bodyPr/>
        <a:lstStyle/>
        <a:p>
          <a:endParaRPr lang="en-IN"/>
        </a:p>
      </dgm:t>
    </dgm:pt>
    <dgm:pt modelId="{6FB5A9D9-84DD-4E73-82F0-44260EE06558}" type="sibTrans" cxnId="{A5343C84-2DD1-44BD-A438-7C8427317E81}">
      <dgm:prSet/>
      <dgm:spPr/>
      <dgm:t>
        <a:bodyPr/>
        <a:lstStyle/>
        <a:p>
          <a:endParaRPr lang="en-IN"/>
        </a:p>
      </dgm:t>
    </dgm:pt>
    <dgm:pt modelId="{2A43CAB6-17AC-467D-B6C1-B2C0590CD2F0}">
      <dgm:prSet/>
      <dgm:spPr/>
      <dgm:t>
        <a:bodyPr/>
        <a:lstStyle/>
        <a:p>
          <a:r>
            <a:rPr lang="en-US" b="0" i="0" baseline="0" dirty="0"/>
            <a:t>Enable MFA wherever possible to safeguard your accounts from unauthorized access</a:t>
          </a:r>
          <a:endParaRPr lang="en-IN" dirty="0"/>
        </a:p>
      </dgm:t>
    </dgm:pt>
    <dgm:pt modelId="{79A3319E-A748-445B-96C2-BC6DCB868998}" type="parTrans" cxnId="{8E2270CA-D0A7-412A-A37F-62DE4F014D7A}">
      <dgm:prSet/>
      <dgm:spPr/>
      <dgm:t>
        <a:bodyPr/>
        <a:lstStyle/>
        <a:p>
          <a:endParaRPr lang="en-IN"/>
        </a:p>
      </dgm:t>
    </dgm:pt>
    <dgm:pt modelId="{87140758-760D-4780-BBB2-2EE679F72A78}" type="sibTrans" cxnId="{8E2270CA-D0A7-412A-A37F-62DE4F014D7A}">
      <dgm:prSet/>
      <dgm:spPr/>
      <dgm:t>
        <a:bodyPr/>
        <a:lstStyle/>
        <a:p>
          <a:endParaRPr lang="en-IN"/>
        </a:p>
      </dgm:t>
    </dgm:pt>
    <dgm:pt modelId="{9FCEE9B3-F776-46CA-A825-61BB337AA0C9}" type="pres">
      <dgm:prSet presAssocID="{4863B911-8678-4E65-901E-32C2FB89F528}" presName="linear" presStyleCnt="0">
        <dgm:presLayoutVars>
          <dgm:animLvl val="lvl"/>
          <dgm:resizeHandles val="exact"/>
        </dgm:presLayoutVars>
      </dgm:prSet>
      <dgm:spPr/>
    </dgm:pt>
    <dgm:pt modelId="{7C5324C0-F3F6-4BE5-A6C5-348B4311854B}" type="pres">
      <dgm:prSet presAssocID="{87191B87-893D-46B5-A1C5-546D0CADC935}" presName="parentText" presStyleLbl="node1" presStyleIdx="0" presStyleCnt="2" custLinFactY="-3190" custLinFactNeighborX="1284" custLinFactNeighborY="-100000">
        <dgm:presLayoutVars>
          <dgm:chMax val="0"/>
          <dgm:bulletEnabled val="1"/>
        </dgm:presLayoutVars>
      </dgm:prSet>
      <dgm:spPr/>
    </dgm:pt>
    <dgm:pt modelId="{62A2EC5E-3824-40D5-B630-26631C1C0155}" type="pres">
      <dgm:prSet presAssocID="{6FB5A9D9-84DD-4E73-82F0-44260EE06558}" presName="spacer" presStyleCnt="0"/>
      <dgm:spPr/>
    </dgm:pt>
    <dgm:pt modelId="{A32EB0F0-66C4-4AE8-89C1-E24116C45F8A}" type="pres">
      <dgm:prSet presAssocID="{2A43CAB6-17AC-467D-B6C1-B2C0590CD2F0}" presName="parentText" presStyleLbl="node1" presStyleIdx="1" presStyleCnt="2" custLinFactY="-2916" custLinFactNeighborX="963" custLinFactNeighborY="-100000">
        <dgm:presLayoutVars>
          <dgm:chMax val="0"/>
          <dgm:bulletEnabled val="1"/>
        </dgm:presLayoutVars>
      </dgm:prSet>
      <dgm:spPr/>
    </dgm:pt>
  </dgm:ptLst>
  <dgm:cxnLst>
    <dgm:cxn modelId="{E2A05240-F534-4A2B-8CA2-D4C4183934C3}" type="presOf" srcId="{2A43CAB6-17AC-467D-B6C1-B2C0590CD2F0}" destId="{A32EB0F0-66C4-4AE8-89C1-E24116C45F8A}" srcOrd="0" destOrd="0" presId="urn:microsoft.com/office/officeart/2005/8/layout/vList2"/>
    <dgm:cxn modelId="{A5343C84-2DD1-44BD-A438-7C8427317E81}" srcId="{4863B911-8678-4E65-901E-32C2FB89F528}" destId="{87191B87-893D-46B5-A1C5-546D0CADC935}" srcOrd="0" destOrd="0" parTransId="{F8CBBAFA-0C34-426C-809A-1BE1D6D020A6}" sibTransId="{6FB5A9D9-84DD-4E73-82F0-44260EE06558}"/>
    <dgm:cxn modelId="{AA287DA2-F7C8-4037-8997-3C29B537558C}" type="presOf" srcId="{87191B87-893D-46B5-A1C5-546D0CADC935}" destId="{7C5324C0-F3F6-4BE5-A6C5-348B4311854B}" srcOrd="0" destOrd="0" presId="urn:microsoft.com/office/officeart/2005/8/layout/vList2"/>
    <dgm:cxn modelId="{8E2270CA-D0A7-412A-A37F-62DE4F014D7A}" srcId="{4863B911-8678-4E65-901E-32C2FB89F528}" destId="{2A43CAB6-17AC-467D-B6C1-B2C0590CD2F0}" srcOrd="1" destOrd="0" parTransId="{79A3319E-A748-445B-96C2-BC6DCB868998}" sibTransId="{87140758-760D-4780-BBB2-2EE679F72A78}"/>
    <dgm:cxn modelId="{338E73FB-1D20-4F49-9CF2-B996CDEC2C6D}" type="presOf" srcId="{4863B911-8678-4E65-901E-32C2FB89F528}" destId="{9FCEE9B3-F776-46CA-A825-61BB337AA0C9}" srcOrd="0" destOrd="0" presId="urn:microsoft.com/office/officeart/2005/8/layout/vList2"/>
    <dgm:cxn modelId="{4D95FB31-7D2D-43E4-99FA-88486AAE16FC}" type="presParOf" srcId="{9FCEE9B3-F776-46CA-A825-61BB337AA0C9}" destId="{7C5324C0-F3F6-4BE5-A6C5-348B4311854B}" srcOrd="0" destOrd="0" presId="urn:microsoft.com/office/officeart/2005/8/layout/vList2"/>
    <dgm:cxn modelId="{B4462F85-77CE-4D01-BC94-35F2D7B53899}" type="presParOf" srcId="{9FCEE9B3-F776-46CA-A825-61BB337AA0C9}" destId="{62A2EC5E-3824-40D5-B630-26631C1C0155}" srcOrd="1" destOrd="0" presId="urn:microsoft.com/office/officeart/2005/8/layout/vList2"/>
    <dgm:cxn modelId="{D3112281-3F5C-4A21-857E-30577BA5BC45}" type="presParOf" srcId="{9FCEE9B3-F776-46CA-A825-61BB337AA0C9}" destId="{A32EB0F0-66C4-4AE8-89C1-E24116C45F8A}" srcOrd="2" destOrd="0" presId="urn:microsoft.com/office/officeart/2005/8/layout/vList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71F9486-A98F-4B7E-91F0-61249A3767C8}" type="doc">
      <dgm:prSet loTypeId="urn:microsoft.com/office/officeart/2005/8/layout/cycle3" loCatId="cycle" qsTypeId="urn:microsoft.com/office/officeart/2005/8/quickstyle/3d2" qsCatId="3D" csTypeId="urn:microsoft.com/office/officeart/2005/8/colors/colorful1" csCatId="colorful" phldr="1"/>
      <dgm:spPr/>
      <dgm:t>
        <a:bodyPr/>
        <a:lstStyle/>
        <a:p>
          <a:endParaRPr lang="en-IN"/>
        </a:p>
      </dgm:t>
    </dgm:pt>
    <dgm:pt modelId="{C1B00AB8-D215-43DD-8FB6-3DACD7D161EB}">
      <dgm:prSet/>
      <dgm:spPr/>
      <dgm:t>
        <a:bodyPr/>
        <a:lstStyle/>
        <a:p>
          <a:r>
            <a:rPr lang="en-US" b="1" i="0" baseline="0" dirty="0"/>
            <a:t>User Login</a:t>
          </a:r>
          <a:r>
            <a:rPr lang="en-US" b="0" i="0" baseline="0" dirty="0"/>
            <a:t>: The user enters their username and password.</a:t>
          </a:r>
          <a:endParaRPr lang="en-IN" dirty="0"/>
        </a:p>
      </dgm:t>
    </dgm:pt>
    <dgm:pt modelId="{644D3A0F-7747-42BD-94AC-E0386A907868}" type="parTrans" cxnId="{3CE03A1F-BCE5-4EB0-9701-535F7A6021C8}">
      <dgm:prSet/>
      <dgm:spPr/>
      <dgm:t>
        <a:bodyPr/>
        <a:lstStyle/>
        <a:p>
          <a:endParaRPr lang="en-IN"/>
        </a:p>
      </dgm:t>
    </dgm:pt>
    <dgm:pt modelId="{46122C7C-6229-406C-9EB9-712AB14FD1EC}" type="sibTrans" cxnId="{3CE03A1F-BCE5-4EB0-9701-535F7A6021C8}">
      <dgm:prSet/>
      <dgm:spPr/>
      <dgm:t>
        <a:bodyPr/>
        <a:lstStyle/>
        <a:p>
          <a:endParaRPr lang="en-IN"/>
        </a:p>
      </dgm:t>
    </dgm:pt>
    <dgm:pt modelId="{3D94B5EF-E014-4D2F-AB09-9D5EC9A29BC5}">
      <dgm:prSet/>
      <dgm:spPr/>
      <dgm:t>
        <a:bodyPr/>
        <a:lstStyle/>
        <a:p>
          <a:r>
            <a:rPr lang="en-US" b="1" i="0" baseline="0"/>
            <a:t>Second Factor</a:t>
          </a:r>
          <a:r>
            <a:rPr lang="en-US" b="0" i="0" baseline="0"/>
            <a:t>: The system prompts the user for a second form of verification, such as:</a:t>
          </a:r>
          <a:endParaRPr lang="en-IN"/>
        </a:p>
      </dgm:t>
    </dgm:pt>
    <dgm:pt modelId="{E65014CC-BC59-4CC6-A1A7-2CD67EB72BB0}" type="parTrans" cxnId="{315B890C-DE61-45B0-AC36-BACD2C006A15}">
      <dgm:prSet/>
      <dgm:spPr/>
      <dgm:t>
        <a:bodyPr/>
        <a:lstStyle/>
        <a:p>
          <a:endParaRPr lang="en-IN"/>
        </a:p>
      </dgm:t>
    </dgm:pt>
    <dgm:pt modelId="{CF3EE2AD-D27A-4E74-BD8C-5F141DC91873}" type="sibTrans" cxnId="{315B890C-DE61-45B0-AC36-BACD2C006A15}">
      <dgm:prSet/>
      <dgm:spPr/>
      <dgm:t>
        <a:bodyPr/>
        <a:lstStyle/>
        <a:p>
          <a:endParaRPr lang="en-IN"/>
        </a:p>
      </dgm:t>
    </dgm:pt>
    <dgm:pt modelId="{AD4B3144-2702-4929-98A9-D5D23312F055}">
      <dgm:prSet/>
      <dgm:spPr/>
      <dgm:t>
        <a:bodyPr/>
        <a:lstStyle/>
        <a:p>
          <a:r>
            <a:rPr lang="en-US" b="1" i="0" baseline="0"/>
            <a:t>One-Time Password (OTP)</a:t>
          </a:r>
          <a:r>
            <a:rPr lang="en-US" b="0" i="0" baseline="0"/>
            <a:t>: Sent via SMS, email, or generated by an authenticator app.</a:t>
          </a:r>
          <a:endParaRPr lang="en-IN"/>
        </a:p>
      </dgm:t>
    </dgm:pt>
    <dgm:pt modelId="{7681645C-3665-47AA-A944-74F40EDB3591}" type="parTrans" cxnId="{1A13390B-9258-47E7-8010-BFB61D6BD716}">
      <dgm:prSet/>
      <dgm:spPr/>
      <dgm:t>
        <a:bodyPr/>
        <a:lstStyle/>
        <a:p>
          <a:endParaRPr lang="en-IN"/>
        </a:p>
      </dgm:t>
    </dgm:pt>
    <dgm:pt modelId="{B7F84639-A2C3-44B5-BA77-1119CF36FF9A}" type="sibTrans" cxnId="{1A13390B-9258-47E7-8010-BFB61D6BD716}">
      <dgm:prSet/>
      <dgm:spPr/>
      <dgm:t>
        <a:bodyPr/>
        <a:lstStyle/>
        <a:p>
          <a:endParaRPr lang="en-IN"/>
        </a:p>
      </dgm:t>
    </dgm:pt>
    <dgm:pt modelId="{478FFA1E-211A-4879-8336-854A510233D8}">
      <dgm:prSet/>
      <dgm:spPr/>
      <dgm:t>
        <a:bodyPr/>
        <a:lstStyle/>
        <a:p>
          <a:r>
            <a:rPr lang="en-US" b="1" i="0" baseline="0"/>
            <a:t>Security Token</a:t>
          </a:r>
          <a:r>
            <a:rPr lang="en-US" b="0" i="0" baseline="0"/>
            <a:t>: A physical device that generates a code.</a:t>
          </a:r>
          <a:endParaRPr lang="en-IN"/>
        </a:p>
      </dgm:t>
    </dgm:pt>
    <dgm:pt modelId="{CD1F94A3-771E-4D79-A9D9-5F1B79F46B66}" type="parTrans" cxnId="{67BFDAC6-8E77-46F9-A210-109DDA0F0EF6}">
      <dgm:prSet/>
      <dgm:spPr/>
      <dgm:t>
        <a:bodyPr/>
        <a:lstStyle/>
        <a:p>
          <a:endParaRPr lang="en-IN"/>
        </a:p>
      </dgm:t>
    </dgm:pt>
    <dgm:pt modelId="{A83B7550-C3D3-4F47-89F6-713616D6CFD6}" type="sibTrans" cxnId="{67BFDAC6-8E77-46F9-A210-109DDA0F0EF6}">
      <dgm:prSet/>
      <dgm:spPr/>
      <dgm:t>
        <a:bodyPr/>
        <a:lstStyle/>
        <a:p>
          <a:endParaRPr lang="en-IN"/>
        </a:p>
      </dgm:t>
    </dgm:pt>
    <dgm:pt modelId="{B21CCEB7-8CD4-4A38-B3BB-732F119CD411}">
      <dgm:prSet/>
      <dgm:spPr/>
      <dgm:t>
        <a:bodyPr/>
        <a:lstStyle/>
        <a:p>
          <a:r>
            <a:rPr lang="en-US" b="1" i="0" baseline="0"/>
            <a:t>Biometric Verification</a:t>
          </a:r>
          <a:r>
            <a:rPr lang="en-US" b="0" i="0" baseline="0"/>
            <a:t>: Fingerprint, facial recognition, or voice recognition.</a:t>
          </a:r>
          <a:endParaRPr lang="en-IN"/>
        </a:p>
      </dgm:t>
    </dgm:pt>
    <dgm:pt modelId="{494C79F0-22D1-4C08-BD07-5CD1AB7DADCB}" type="parTrans" cxnId="{0697B05C-27D0-4AB8-A6F4-B0B892938ADF}">
      <dgm:prSet/>
      <dgm:spPr/>
      <dgm:t>
        <a:bodyPr/>
        <a:lstStyle/>
        <a:p>
          <a:endParaRPr lang="en-IN"/>
        </a:p>
      </dgm:t>
    </dgm:pt>
    <dgm:pt modelId="{C30319B1-B327-45B6-9A84-2EEF2C244DF7}" type="sibTrans" cxnId="{0697B05C-27D0-4AB8-A6F4-B0B892938ADF}">
      <dgm:prSet/>
      <dgm:spPr/>
      <dgm:t>
        <a:bodyPr/>
        <a:lstStyle/>
        <a:p>
          <a:endParaRPr lang="en-IN"/>
        </a:p>
      </dgm:t>
    </dgm:pt>
    <dgm:pt modelId="{88A4A2AC-692B-4D65-8D8F-A9B22A3BD411}">
      <dgm:prSet/>
      <dgm:spPr/>
      <dgm:t>
        <a:bodyPr/>
        <a:lstStyle/>
        <a:p>
          <a:r>
            <a:rPr lang="en-US" b="1" i="0" baseline="0"/>
            <a:t>Access Granted</a:t>
          </a:r>
          <a:r>
            <a:rPr lang="en-US" b="0" i="0" baseline="0"/>
            <a:t>: Once the second factor is verified, the user is granted access.</a:t>
          </a:r>
          <a:endParaRPr lang="en-IN"/>
        </a:p>
      </dgm:t>
    </dgm:pt>
    <dgm:pt modelId="{8D827C1A-4AE9-496E-9C5A-DD1115B763A2}" type="parTrans" cxnId="{F47562C9-A55F-4FE3-85A1-652FF43E7A4C}">
      <dgm:prSet/>
      <dgm:spPr/>
      <dgm:t>
        <a:bodyPr/>
        <a:lstStyle/>
        <a:p>
          <a:endParaRPr lang="en-IN"/>
        </a:p>
      </dgm:t>
    </dgm:pt>
    <dgm:pt modelId="{1CE6B813-035C-400C-BCD1-189E4410A245}" type="sibTrans" cxnId="{F47562C9-A55F-4FE3-85A1-652FF43E7A4C}">
      <dgm:prSet/>
      <dgm:spPr/>
      <dgm:t>
        <a:bodyPr/>
        <a:lstStyle/>
        <a:p>
          <a:endParaRPr lang="en-IN"/>
        </a:p>
      </dgm:t>
    </dgm:pt>
    <dgm:pt modelId="{0C5AAD60-BCF7-4A6B-8EAC-A31489E2EF5C}" type="pres">
      <dgm:prSet presAssocID="{A71F9486-A98F-4B7E-91F0-61249A3767C8}" presName="Name0" presStyleCnt="0">
        <dgm:presLayoutVars>
          <dgm:dir/>
          <dgm:resizeHandles val="exact"/>
        </dgm:presLayoutVars>
      </dgm:prSet>
      <dgm:spPr/>
    </dgm:pt>
    <dgm:pt modelId="{58F1F61B-5C0C-4103-9A29-811A25718E1A}" type="pres">
      <dgm:prSet presAssocID="{A71F9486-A98F-4B7E-91F0-61249A3767C8}" presName="cycle" presStyleCnt="0"/>
      <dgm:spPr/>
    </dgm:pt>
    <dgm:pt modelId="{5F0A291F-5D60-4E1E-BCF2-1EF4205F63BE}" type="pres">
      <dgm:prSet presAssocID="{C1B00AB8-D215-43DD-8FB6-3DACD7D161EB}" presName="nodeFirstNode" presStyleLbl="node1" presStyleIdx="0" presStyleCnt="6">
        <dgm:presLayoutVars>
          <dgm:bulletEnabled val="1"/>
        </dgm:presLayoutVars>
      </dgm:prSet>
      <dgm:spPr/>
    </dgm:pt>
    <dgm:pt modelId="{C4D45AD5-1AA2-4527-87CB-22636BA8DAC8}" type="pres">
      <dgm:prSet presAssocID="{46122C7C-6229-406C-9EB9-712AB14FD1EC}" presName="sibTransFirstNode" presStyleLbl="bgShp" presStyleIdx="0" presStyleCnt="1"/>
      <dgm:spPr/>
    </dgm:pt>
    <dgm:pt modelId="{96909B50-2E18-437C-AD02-5374D2CF8C54}" type="pres">
      <dgm:prSet presAssocID="{3D94B5EF-E014-4D2F-AB09-9D5EC9A29BC5}" presName="nodeFollowingNodes" presStyleLbl="node1" presStyleIdx="1" presStyleCnt="6">
        <dgm:presLayoutVars>
          <dgm:bulletEnabled val="1"/>
        </dgm:presLayoutVars>
      </dgm:prSet>
      <dgm:spPr/>
    </dgm:pt>
    <dgm:pt modelId="{285A4671-8C2B-41B0-B3B6-A435B50C99A1}" type="pres">
      <dgm:prSet presAssocID="{AD4B3144-2702-4929-98A9-D5D23312F055}" presName="nodeFollowingNodes" presStyleLbl="node1" presStyleIdx="2" presStyleCnt="6">
        <dgm:presLayoutVars>
          <dgm:bulletEnabled val="1"/>
        </dgm:presLayoutVars>
      </dgm:prSet>
      <dgm:spPr/>
    </dgm:pt>
    <dgm:pt modelId="{22CE1095-6817-45F7-89F8-C645E241B273}" type="pres">
      <dgm:prSet presAssocID="{478FFA1E-211A-4879-8336-854A510233D8}" presName="nodeFollowingNodes" presStyleLbl="node1" presStyleIdx="3" presStyleCnt="6">
        <dgm:presLayoutVars>
          <dgm:bulletEnabled val="1"/>
        </dgm:presLayoutVars>
      </dgm:prSet>
      <dgm:spPr/>
    </dgm:pt>
    <dgm:pt modelId="{DBE9CED8-2C69-4451-988E-88BA7F5F36ED}" type="pres">
      <dgm:prSet presAssocID="{B21CCEB7-8CD4-4A38-B3BB-732F119CD411}" presName="nodeFollowingNodes" presStyleLbl="node1" presStyleIdx="4" presStyleCnt="6">
        <dgm:presLayoutVars>
          <dgm:bulletEnabled val="1"/>
        </dgm:presLayoutVars>
      </dgm:prSet>
      <dgm:spPr/>
    </dgm:pt>
    <dgm:pt modelId="{A94BDF57-D855-455C-B223-E01D84A629CB}" type="pres">
      <dgm:prSet presAssocID="{88A4A2AC-692B-4D65-8D8F-A9B22A3BD411}" presName="nodeFollowingNodes" presStyleLbl="node1" presStyleIdx="5" presStyleCnt="6">
        <dgm:presLayoutVars>
          <dgm:bulletEnabled val="1"/>
        </dgm:presLayoutVars>
      </dgm:prSet>
      <dgm:spPr/>
    </dgm:pt>
  </dgm:ptLst>
  <dgm:cxnLst>
    <dgm:cxn modelId="{1A13390B-9258-47E7-8010-BFB61D6BD716}" srcId="{A71F9486-A98F-4B7E-91F0-61249A3767C8}" destId="{AD4B3144-2702-4929-98A9-D5D23312F055}" srcOrd="2" destOrd="0" parTransId="{7681645C-3665-47AA-A944-74F40EDB3591}" sibTransId="{B7F84639-A2C3-44B5-BA77-1119CF36FF9A}"/>
    <dgm:cxn modelId="{315B890C-DE61-45B0-AC36-BACD2C006A15}" srcId="{A71F9486-A98F-4B7E-91F0-61249A3767C8}" destId="{3D94B5EF-E014-4D2F-AB09-9D5EC9A29BC5}" srcOrd="1" destOrd="0" parTransId="{E65014CC-BC59-4CC6-A1A7-2CD67EB72BB0}" sibTransId="{CF3EE2AD-D27A-4E74-BD8C-5F141DC91873}"/>
    <dgm:cxn modelId="{3CE03A1F-BCE5-4EB0-9701-535F7A6021C8}" srcId="{A71F9486-A98F-4B7E-91F0-61249A3767C8}" destId="{C1B00AB8-D215-43DD-8FB6-3DACD7D161EB}" srcOrd="0" destOrd="0" parTransId="{644D3A0F-7747-42BD-94AC-E0386A907868}" sibTransId="{46122C7C-6229-406C-9EB9-712AB14FD1EC}"/>
    <dgm:cxn modelId="{28161D33-CC42-4575-8C50-43C60BB1E2D1}" type="presOf" srcId="{AD4B3144-2702-4929-98A9-D5D23312F055}" destId="{285A4671-8C2B-41B0-B3B6-A435B50C99A1}" srcOrd="0" destOrd="0" presId="urn:microsoft.com/office/officeart/2005/8/layout/cycle3"/>
    <dgm:cxn modelId="{D263863C-4664-4EB6-8E2C-9D58CF6B3EC7}" type="presOf" srcId="{A71F9486-A98F-4B7E-91F0-61249A3767C8}" destId="{0C5AAD60-BCF7-4A6B-8EAC-A31489E2EF5C}" srcOrd="0" destOrd="0" presId="urn:microsoft.com/office/officeart/2005/8/layout/cycle3"/>
    <dgm:cxn modelId="{0697B05C-27D0-4AB8-A6F4-B0B892938ADF}" srcId="{A71F9486-A98F-4B7E-91F0-61249A3767C8}" destId="{B21CCEB7-8CD4-4A38-B3BB-732F119CD411}" srcOrd="4" destOrd="0" parTransId="{494C79F0-22D1-4C08-BD07-5CD1AB7DADCB}" sibTransId="{C30319B1-B327-45B6-9A84-2EEF2C244DF7}"/>
    <dgm:cxn modelId="{EC0A2A6B-2770-4610-901C-BE072DD2EC35}" type="presOf" srcId="{88A4A2AC-692B-4D65-8D8F-A9B22A3BD411}" destId="{A94BDF57-D855-455C-B223-E01D84A629CB}" srcOrd="0" destOrd="0" presId="urn:microsoft.com/office/officeart/2005/8/layout/cycle3"/>
    <dgm:cxn modelId="{F7329489-FF5D-4DEA-9356-FA20A3C797A5}" type="presOf" srcId="{B21CCEB7-8CD4-4A38-B3BB-732F119CD411}" destId="{DBE9CED8-2C69-4451-988E-88BA7F5F36ED}" srcOrd="0" destOrd="0" presId="urn:microsoft.com/office/officeart/2005/8/layout/cycle3"/>
    <dgm:cxn modelId="{31C2BFA1-FFB2-4A10-A3EB-4B306D688F48}" type="presOf" srcId="{478FFA1E-211A-4879-8336-854A510233D8}" destId="{22CE1095-6817-45F7-89F8-C645E241B273}" srcOrd="0" destOrd="0" presId="urn:microsoft.com/office/officeart/2005/8/layout/cycle3"/>
    <dgm:cxn modelId="{713843B6-534E-414C-965C-E1C4DCBBB06C}" type="presOf" srcId="{46122C7C-6229-406C-9EB9-712AB14FD1EC}" destId="{C4D45AD5-1AA2-4527-87CB-22636BA8DAC8}" srcOrd="0" destOrd="0" presId="urn:microsoft.com/office/officeart/2005/8/layout/cycle3"/>
    <dgm:cxn modelId="{28F4F2B9-AF8E-44A1-AB92-CCB625F8357B}" type="presOf" srcId="{3D94B5EF-E014-4D2F-AB09-9D5EC9A29BC5}" destId="{96909B50-2E18-437C-AD02-5374D2CF8C54}" srcOrd="0" destOrd="0" presId="urn:microsoft.com/office/officeart/2005/8/layout/cycle3"/>
    <dgm:cxn modelId="{67BFDAC6-8E77-46F9-A210-109DDA0F0EF6}" srcId="{A71F9486-A98F-4B7E-91F0-61249A3767C8}" destId="{478FFA1E-211A-4879-8336-854A510233D8}" srcOrd="3" destOrd="0" parTransId="{CD1F94A3-771E-4D79-A9D9-5F1B79F46B66}" sibTransId="{A83B7550-C3D3-4F47-89F6-713616D6CFD6}"/>
    <dgm:cxn modelId="{F47562C9-A55F-4FE3-85A1-652FF43E7A4C}" srcId="{A71F9486-A98F-4B7E-91F0-61249A3767C8}" destId="{88A4A2AC-692B-4D65-8D8F-A9B22A3BD411}" srcOrd="5" destOrd="0" parTransId="{8D827C1A-4AE9-496E-9C5A-DD1115B763A2}" sibTransId="{1CE6B813-035C-400C-BCD1-189E4410A245}"/>
    <dgm:cxn modelId="{DF5ADAE5-6CAA-4A16-97B1-902CD7408421}" type="presOf" srcId="{C1B00AB8-D215-43DD-8FB6-3DACD7D161EB}" destId="{5F0A291F-5D60-4E1E-BCF2-1EF4205F63BE}" srcOrd="0" destOrd="0" presId="urn:microsoft.com/office/officeart/2005/8/layout/cycle3"/>
    <dgm:cxn modelId="{15E0F9D7-D6AD-495F-BB06-89631FFFFD07}" type="presParOf" srcId="{0C5AAD60-BCF7-4A6B-8EAC-A31489E2EF5C}" destId="{58F1F61B-5C0C-4103-9A29-811A25718E1A}" srcOrd="0" destOrd="0" presId="urn:microsoft.com/office/officeart/2005/8/layout/cycle3"/>
    <dgm:cxn modelId="{B434BDFC-0822-4EF1-A004-4A235850EB91}" type="presParOf" srcId="{58F1F61B-5C0C-4103-9A29-811A25718E1A}" destId="{5F0A291F-5D60-4E1E-BCF2-1EF4205F63BE}" srcOrd="0" destOrd="0" presId="urn:microsoft.com/office/officeart/2005/8/layout/cycle3"/>
    <dgm:cxn modelId="{7763BFED-C446-449B-8831-573B59D2194C}" type="presParOf" srcId="{58F1F61B-5C0C-4103-9A29-811A25718E1A}" destId="{C4D45AD5-1AA2-4527-87CB-22636BA8DAC8}" srcOrd="1" destOrd="0" presId="urn:microsoft.com/office/officeart/2005/8/layout/cycle3"/>
    <dgm:cxn modelId="{40ADBFCB-1C2A-4582-A329-BE67BD72C30E}" type="presParOf" srcId="{58F1F61B-5C0C-4103-9A29-811A25718E1A}" destId="{96909B50-2E18-437C-AD02-5374D2CF8C54}" srcOrd="2" destOrd="0" presId="urn:microsoft.com/office/officeart/2005/8/layout/cycle3"/>
    <dgm:cxn modelId="{DD710FF8-D1F1-4DB1-AD00-417DEDFA4AC4}" type="presParOf" srcId="{58F1F61B-5C0C-4103-9A29-811A25718E1A}" destId="{285A4671-8C2B-41B0-B3B6-A435B50C99A1}" srcOrd="3" destOrd="0" presId="urn:microsoft.com/office/officeart/2005/8/layout/cycle3"/>
    <dgm:cxn modelId="{B4CA9ACD-5545-4247-A032-DEDAA8C0532A}" type="presParOf" srcId="{58F1F61B-5C0C-4103-9A29-811A25718E1A}" destId="{22CE1095-6817-45F7-89F8-C645E241B273}" srcOrd="4" destOrd="0" presId="urn:microsoft.com/office/officeart/2005/8/layout/cycle3"/>
    <dgm:cxn modelId="{C7C90AD2-1A38-476E-82B9-A138BA30DAE0}" type="presParOf" srcId="{58F1F61B-5C0C-4103-9A29-811A25718E1A}" destId="{DBE9CED8-2C69-4451-988E-88BA7F5F36ED}" srcOrd="5" destOrd="0" presId="urn:microsoft.com/office/officeart/2005/8/layout/cycle3"/>
    <dgm:cxn modelId="{161F0AC0-8C01-4AD6-9C6C-F68A05C1D1EB}" type="presParOf" srcId="{58F1F61B-5C0C-4103-9A29-811A25718E1A}" destId="{A94BDF57-D855-455C-B223-E01D84A629CB}" srcOrd="6"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0E6BC33-D209-4788-8CF3-B6F83A62F232}" type="doc">
      <dgm:prSet loTypeId="urn:microsoft.com/office/officeart/2005/8/layout/hProcess11" loCatId="process" qsTypeId="urn:microsoft.com/office/officeart/2005/8/quickstyle/simple1" qsCatId="simple" csTypeId="urn:microsoft.com/office/officeart/2005/8/colors/accent1_2" csCatId="accent1"/>
      <dgm:spPr/>
      <dgm:t>
        <a:bodyPr/>
        <a:lstStyle/>
        <a:p>
          <a:endParaRPr lang="en-IN"/>
        </a:p>
      </dgm:t>
    </dgm:pt>
    <dgm:pt modelId="{90FD4992-FE3D-4252-A608-589D4F15DCF4}">
      <dgm:prSet/>
      <dgm:spPr/>
      <dgm:t>
        <a:bodyPr/>
        <a:lstStyle/>
        <a:p>
          <a:r>
            <a:rPr lang="en-US" b="1"/>
            <a:t>1. User Login</a:t>
          </a:r>
          <a:endParaRPr lang="en-IN"/>
        </a:p>
      </dgm:t>
    </dgm:pt>
    <dgm:pt modelId="{88E180CA-8E2E-4B3B-B1DD-AAFEE88F4404}" type="parTrans" cxnId="{264720E4-F9D9-41E6-A855-ACC986C8B89F}">
      <dgm:prSet/>
      <dgm:spPr/>
      <dgm:t>
        <a:bodyPr/>
        <a:lstStyle/>
        <a:p>
          <a:endParaRPr lang="en-IN"/>
        </a:p>
      </dgm:t>
    </dgm:pt>
    <dgm:pt modelId="{A0A6F926-0DBE-4C72-B7C3-6BD400706432}" type="sibTrans" cxnId="{264720E4-F9D9-41E6-A855-ACC986C8B89F}">
      <dgm:prSet/>
      <dgm:spPr/>
      <dgm:t>
        <a:bodyPr/>
        <a:lstStyle/>
        <a:p>
          <a:endParaRPr lang="en-IN"/>
        </a:p>
      </dgm:t>
    </dgm:pt>
    <dgm:pt modelId="{4122D06B-FE90-4C56-81D0-1AC878E5A368}">
      <dgm:prSet/>
      <dgm:spPr/>
      <dgm:t>
        <a:bodyPr/>
        <a:lstStyle/>
        <a:p>
          <a:r>
            <a:rPr lang="en-US" b="1"/>
            <a:t>Step 1</a:t>
          </a:r>
          <a:r>
            <a:rPr lang="en-US"/>
            <a:t>: The user navigates to the online banking login page.</a:t>
          </a:r>
          <a:endParaRPr lang="en-IN"/>
        </a:p>
      </dgm:t>
    </dgm:pt>
    <dgm:pt modelId="{7E26BA49-A823-4306-85AA-0AB0B1A1E06A}" type="parTrans" cxnId="{7DB7A6B0-AC72-4244-9443-6C5322B31C29}">
      <dgm:prSet/>
      <dgm:spPr/>
      <dgm:t>
        <a:bodyPr/>
        <a:lstStyle/>
        <a:p>
          <a:endParaRPr lang="en-IN"/>
        </a:p>
      </dgm:t>
    </dgm:pt>
    <dgm:pt modelId="{9D5BA513-2DEF-434A-BE3B-F0B41BBA50E1}" type="sibTrans" cxnId="{7DB7A6B0-AC72-4244-9443-6C5322B31C29}">
      <dgm:prSet/>
      <dgm:spPr/>
      <dgm:t>
        <a:bodyPr/>
        <a:lstStyle/>
        <a:p>
          <a:endParaRPr lang="en-IN"/>
        </a:p>
      </dgm:t>
    </dgm:pt>
    <dgm:pt modelId="{AE2930D4-1969-4110-A3B9-AFCA7C478DFC}">
      <dgm:prSet/>
      <dgm:spPr/>
      <dgm:t>
        <a:bodyPr/>
        <a:lstStyle/>
        <a:p>
          <a:r>
            <a:rPr lang="en-US" b="1" dirty="0"/>
            <a:t>Step 2</a:t>
          </a:r>
          <a:r>
            <a:rPr lang="en-US" dirty="0"/>
            <a:t>: The user enters their username and password.</a:t>
          </a:r>
          <a:endParaRPr lang="en-IN" dirty="0"/>
        </a:p>
      </dgm:t>
    </dgm:pt>
    <dgm:pt modelId="{E8182DE8-EFC3-4538-87F0-77A3AF698E1F}" type="parTrans" cxnId="{64A8F5A1-23E5-4903-88FA-9793ABC65782}">
      <dgm:prSet/>
      <dgm:spPr/>
      <dgm:t>
        <a:bodyPr/>
        <a:lstStyle/>
        <a:p>
          <a:endParaRPr lang="en-IN"/>
        </a:p>
      </dgm:t>
    </dgm:pt>
    <dgm:pt modelId="{BF698D13-F7C3-4251-BAD0-8E82D5A60117}" type="sibTrans" cxnId="{64A8F5A1-23E5-4903-88FA-9793ABC65782}">
      <dgm:prSet/>
      <dgm:spPr/>
      <dgm:t>
        <a:bodyPr/>
        <a:lstStyle/>
        <a:p>
          <a:endParaRPr lang="en-IN"/>
        </a:p>
      </dgm:t>
    </dgm:pt>
    <dgm:pt modelId="{6DE0D122-9554-499D-AC81-E3EF99E18179}">
      <dgm:prSet/>
      <dgm:spPr/>
      <dgm:t>
        <a:bodyPr/>
        <a:lstStyle/>
        <a:p>
          <a:r>
            <a:rPr lang="en-US" b="1"/>
            <a:t>2. Second Factor Verification</a:t>
          </a:r>
          <a:endParaRPr lang="en-IN"/>
        </a:p>
      </dgm:t>
    </dgm:pt>
    <dgm:pt modelId="{215BAF3B-EC5E-4CED-8799-5A6DD6191904}" type="parTrans" cxnId="{310B71FE-D955-46ED-A157-7B3C3222BBB3}">
      <dgm:prSet/>
      <dgm:spPr/>
      <dgm:t>
        <a:bodyPr/>
        <a:lstStyle/>
        <a:p>
          <a:endParaRPr lang="en-IN"/>
        </a:p>
      </dgm:t>
    </dgm:pt>
    <dgm:pt modelId="{0F1F12C3-43DA-4D84-9F38-C91999AE5050}" type="sibTrans" cxnId="{310B71FE-D955-46ED-A157-7B3C3222BBB3}">
      <dgm:prSet/>
      <dgm:spPr/>
      <dgm:t>
        <a:bodyPr/>
        <a:lstStyle/>
        <a:p>
          <a:endParaRPr lang="en-IN"/>
        </a:p>
      </dgm:t>
    </dgm:pt>
    <dgm:pt modelId="{910CD13F-B291-4A40-8152-1BCD97BC8D37}">
      <dgm:prSet/>
      <dgm:spPr/>
      <dgm:t>
        <a:bodyPr/>
        <a:lstStyle/>
        <a:p>
          <a:r>
            <a:rPr lang="en-US" b="1"/>
            <a:t>Step 3</a:t>
          </a:r>
          <a:r>
            <a:rPr lang="en-US"/>
            <a:t>: After entering the correct username and password, the system prompts the user for a second form of verification.</a:t>
          </a:r>
          <a:endParaRPr lang="en-IN"/>
        </a:p>
      </dgm:t>
    </dgm:pt>
    <dgm:pt modelId="{EF1181BC-53B2-4A9D-B725-B06E0C0EAE39}" type="parTrans" cxnId="{EDD918CF-9D20-423C-8431-D7FFB306EB90}">
      <dgm:prSet/>
      <dgm:spPr/>
      <dgm:t>
        <a:bodyPr/>
        <a:lstStyle/>
        <a:p>
          <a:endParaRPr lang="en-IN"/>
        </a:p>
      </dgm:t>
    </dgm:pt>
    <dgm:pt modelId="{28F1620C-11F0-4738-8591-580C40875320}" type="sibTrans" cxnId="{EDD918CF-9D20-423C-8431-D7FFB306EB90}">
      <dgm:prSet/>
      <dgm:spPr/>
      <dgm:t>
        <a:bodyPr/>
        <a:lstStyle/>
        <a:p>
          <a:endParaRPr lang="en-IN"/>
        </a:p>
      </dgm:t>
    </dgm:pt>
    <dgm:pt modelId="{F2F6CF33-CEF3-4494-B4B8-0C9829D15E7E}">
      <dgm:prSet/>
      <dgm:spPr/>
      <dgm:t>
        <a:bodyPr/>
        <a:lstStyle/>
        <a:p>
          <a:r>
            <a:rPr lang="en-US" b="1"/>
            <a:t>Step 4</a:t>
          </a:r>
          <a:r>
            <a:rPr lang="en-US"/>
            <a:t>: The user receives a One-Time Password (OTP) on their registered mobile phone via SMS or through an authenticator app.</a:t>
          </a:r>
          <a:endParaRPr lang="en-IN"/>
        </a:p>
      </dgm:t>
    </dgm:pt>
    <dgm:pt modelId="{14104541-02B2-4AE5-92D6-D84F231920B6}" type="parTrans" cxnId="{45075D2C-0288-4204-AC8D-1AF2812ACD1B}">
      <dgm:prSet/>
      <dgm:spPr/>
      <dgm:t>
        <a:bodyPr/>
        <a:lstStyle/>
        <a:p>
          <a:endParaRPr lang="en-IN"/>
        </a:p>
      </dgm:t>
    </dgm:pt>
    <dgm:pt modelId="{CB8E5CF6-4171-467E-A77D-07AC3387C9CB}" type="sibTrans" cxnId="{45075D2C-0288-4204-AC8D-1AF2812ACD1B}">
      <dgm:prSet/>
      <dgm:spPr/>
      <dgm:t>
        <a:bodyPr/>
        <a:lstStyle/>
        <a:p>
          <a:endParaRPr lang="en-IN"/>
        </a:p>
      </dgm:t>
    </dgm:pt>
    <dgm:pt modelId="{78FA5D22-7F0E-4C4F-82D3-A1B8E6645BC3}">
      <dgm:prSet/>
      <dgm:spPr/>
      <dgm:t>
        <a:bodyPr/>
        <a:lstStyle/>
        <a:p>
          <a:r>
            <a:rPr lang="en-US" b="1"/>
            <a:t>Step 5</a:t>
          </a:r>
          <a:r>
            <a:rPr lang="en-US"/>
            <a:t>: The user enters the OTP into the login page.</a:t>
          </a:r>
          <a:endParaRPr lang="en-IN"/>
        </a:p>
      </dgm:t>
    </dgm:pt>
    <dgm:pt modelId="{41257351-6601-488D-BEE8-2D34C5788FAE}" type="parTrans" cxnId="{209278C1-471B-4E62-AAB4-01FB8B927E1B}">
      <dgm:prSet/>
      <dgm:spPr/>
      <dgm:t>
        <a:bodyPr/>
        <a:lstStyle/>
        <a:p>
          <a:endParaRPr lang="en-IN"/>
        </a:p>
      </dgm:t>
    </dgm:pt>
    <dgm:pt modelId="{43E48942-634B-4CF1-81E2-7DA545E1BDE9}" type="sibTrans" cxnId="{209278C1-471B-4E62-AAB4-01FB8B927E1B}">
      <dgm:prSet/>
      <dgm:spPr/>
      <dgm:t>
        <a:bodyPr/>
        <a:lstStyle/>
        <a:p>
          <a:endParaRPr lang="en-IN"/>
        </a:p>
      </dgm:t>
    </dgm:pt>
    <dgm:pt modelId="{01948E9D-973B-4D0E-9CBB-4BCE502B08F9}">
      <dgm:prSet/>
      <dgm:spPr/>
      <dgm:t>
        <a:bodyPr/>
        <a:lstStyle/>
        <a:p>
          <a:r>
            <a:rPr lang="en-US" b="1"/>
            <a:t>3. Access Granted</a:t>
          </a:r>
          <a:endParaRPr lang="en-IN"/>
        </a:p>
      </dgm:t>
    </dgm:pt>
    <dgm:pt modelId="{83B07CA1-12A7-4312-9C09-083B558978F2}" type="parTrans" cxnId="{77EB48B6-A0CA-40D4-8679-5AE867F12FF0}">
      <dgm:prSet/>
      <dgm:spPr/>
      <dgm:t>
        <a:bodyPr/>
        <a:lstStyle/>
        <a:p>
          <a:endParaRPr lang="en-IN"/>
        </a:p>
      </dgm:t>
    </dgm:pt>
    <dgm:pt modelId="{68A7C027-8FD5-4782-B87E-A3D6742BC62D}" type="sibTrans" cxnId="{77EB48B6-A0CA-40D4-8679-5AE867F12FF0}">
      <dgm:prSet/>
      <dgm:spPr/>
      <dgm:t>
        <a:bodyPr/>
        <a:lstStyle/>
        <a:p>
          <a:endParaRPr lang="en-IN"/>
        </a:p>
      </dgm:t>
    </dgm:pt>
    <dgm:pt modelId="{040B3354-30EF-481C-9197-42CF3268B963}">
      <dgm:prSet/>
      <dgm:spPr/>
      <dgm:t>
        <a:bodyPr/>
        <a:lstStyle/>
        <a:p>
          <a:r>
            <a:rPr lang="en-US" b="1"/>
            <a:t>Step 6</a:t>
          </a:r>
          <a:r>
            <a:rPr lang="en-US"/>
            <a:t>: Once the OTP is verified, the user is granted access to their online banking account.</a:t>
          </a:r>
          <a:endParaRPr lang="en-IN"/>
        </a:p>
      </dgm:t>
    </dgm:pt>
    <dgm:pt modelId="{10B9C2E3-CF13-4ECD-8E9F-408E5372B461}" type="parTrans" cxnId="{BAE86D8A-1245-4D54-8871-5E08BB547B5E}">
      <dgm:prSet/>
      <dgm:spPr/>
      <dgm:t>
        <a:bodyPr/>
        <a:lstStyle/>
        <a:p>
          <a:endParaRPr lang="en-IN"/>
        </a:p>
      </dgm:t>
    </dgm:pt>
    <dgm:pt modelId="{AE06148F-1A8E-428C-B866-EAFB400151A2}" type="sibTrans" cxnId="{BAE86D8A-1245-4D54-8871-5E08BB547B5E}">
      <dgm:prSet/>
      <dgm:spPr/>
      <dgm:t>
        <a:bodyPr/>
        <a:lstStyle/>
        <a:p>
          <a:endParaRPr lang="en-IN"/>
        </a:p>
      </dgm:t>
    </dgm:pt>
    <dgm:pt modelId="{6EC26286-9111-4D7A-922C-44877777243B}" type="pres">
      <dgm:prSet presAssocID="{40E6BC33-D209-4788-8CF3-B6F83A62F232}" presName="Name0" presStyleCnt="0">
        <dgm:presLayoutVars>
          <dgm:dir/>
          <dgm:resizeHandles val="exact"/>
        </dgm:presLayoutVars>
      </dgm:prSet>
      <dgm:spPr/>
    </dgm:pt>
    <dgm:pt modelId="{54422839-DCA5-4182-824B-CDEC854B72A0}" type="pres">
      <dgm:prSet presAssocID="{40E6BC33-D209-4788-8CF3-B6F83A62F232}" presName="arrow" presStyleLbl="bgShp" presStyleIdx="0" presStyleCnt="1"/>
      <dgm:spPr/>
    </dgm:pt>
    <dgm:pt modelId="{D34B7A43-F635-4AAD-9046-429992F1FED4}" type="pres">
      <dgm:prSet presAssocID="{40E6BC33-D209-4788-8CF3-B6F83A62F232}" presName="points" presStyleCnt="0"/>
      <dgm:spPr/>
    </dgm:pt>
    <dgm:pt modelId="{5DA0FA0A-F1AB-4E35-BFE5-87F2BE021C27}" type="pres">
      <dgm:prSet presAssocID="{90FD4992-FE3D-4252-A608-589D4F15DCF4}" presName="compositeA" presStyleCnt="0"/>
      <dgm:spPr/>
    </dgm:pt>
    <dgm:pt modelId="{E5CD2451-0ABE-4527-843A-C0CE7A7208EF}" type="pres">
      <dgm:prSet presAssocID="{90FD4992-FE3D-4252-A608-589D4F15DCF4}" presName="textA" presStyleLbl="revTx" presStyleIdx="0" presStyleCnt="9">
        <dgm:presLayoutVars>
          <dgm:bulletEnabled val="1"/>
        </dgm:presLayoutVars>
      </dgm:prSet>
      <dgm:spPr/>
    </dgm:pt>
    <dgm:pt modelId="{3F33DA29-60EA-4FBD-A7AC-D1BD3CD9C286}" type="pres">
      <dgm:prSet presAssocID="{90FD4992-FE3D-4252-A608-589D4F15DCF4}" presName="circleA" presStyleLbl="node1" presStyleIdx="0" presStyleCnt="9"/>
      <dgm:spPr/>
    </dgm:pt>
    <dgm:pt modelId="{AD526D24-20FB-4D26-9D2E-8A407F76D1EB}" type="pres">
      <dgm:prSet presAssocID="{90FD4992-FE3D-4252-A608-589D4F15DCF4}" presName="spaceA" presStyleCnt="0"/>
      <dgm:spPr/>
    </dgm:pt>
    <dgm:pt modelId="{1F7C3A87-8302-4B71-87F0-23C25AEDA021}" type="pres">
      <dgm:prSet presAssocID="{A0A6F926-0DBE-4C72-B7C3-6BD400706432}" presName="space" presStyleCnt="0"/>
      <dgm:spPr/>
    </dgm:pt>
    <dgm:pt modelId="{58107F1B-D439-49D2-ACDA-B6D176000604}" type="pres">
      <dgm:prSet presAssocID="{4122D06B-FE90-4C56-81D0-1AC878E5A368}" presName="compositeB" presStyleCnt="0"/>
      <dgm:spPr/>
    </dgm:pt>
    <dgm:pt modelId="{0B37D9CA-C19D-492B-80F2-118030C1D45F}" type="pres">
      <dgm:prSet presAssocID="{4122D06B-FE90-4C56-81D0-1AC878E5A368}" presName="textB" presStyleLbl="revTx" presStyleIdx="1" presStyleCnt="9">
        <dgm:presLayoutVars>
          <dgm:bulletEnabled val="1"/>
        </dgm:presLayoutVars>
      </dgm:prSet>
      <dgm:spPr/>
    </dgm:pt>
    <dgm:pt modelId="{9C5D95BF-07CB-4380-B552-0051C3A8EF8F}" type="pres">
      <dgm:prSet presAssocID="{4122D06B-FE90-4C56-81D0-1AC878E5A368}" presName="circleB" presStyleLbl="node1" presStyleIdx="1" presStyleCnt="9"/>
      <dgm:spPr/>
    </dgm:pt>
    <dgm:pt modelId="{0AABF4AB-1CF9-45BA-A077-B306CDF08EB8}" type="pres">
      <dgm:prSet presAssocID="{4122D06B-FE90-4C56-81D0-1AC878E5A368}" presName="spaceB" presStyleCnt="0"/>
      <dgm:spPr/>
    </dgm:pt>
    <dgm:pt modelId="{994595CF-C385-4CFF-8A24-43B2DD74F325}" type="pres">
      <dgm:prSet presAssocID="{9D5BA513-2DEF-434A-BE3B-F0B41BBA50E1}" presName="space" presStyleCnt="0"/>
      <dgm:spPr/>
    </dgm:pt>
    <dgm:pt modelId="{104976CC-A305-4CCF-84DE-C2DFBF00BC31}" type="pres">
      <dgm:prSet presAssocID="{AE2930D4-1969-4110-A3B9-AFCA7C478DFC}" presName="compositeA" presStyleCnt="0"/>
      <dgm:spPr/>
    </dgm:pt>
    <dgm:pt modelId="{F00BCE4E-B0C6-4459-A047-E7D2D9D1DFD0}" type="pres">
      <dgm:prSet presAssocID="{AE2930D4-1969-4110-A3B9-AFCA7C478DFC}" presName="textA" presStyleLbl="revTx" presStyleIdx="2" presStyleCnt="9">
        <dgm:presLayoutVars>
          <dgm:bulletEnabled val="1"/>
        </dgm:presLayoutVars>
      </dgm:prSet>
      <dgm:spPr/>
    </dgm:pt>
    <dgm:pt modelId="{DCCBA8C4-4849-4536-9245-5866B538025E}" type="pres">
      <dgm:prSet presAssocID="{AE2930D4-1969-4110-A3B9-AFCA7C478DFC}" presName="circleA" presStyleLbl="node1" presStyleIdx="2" presStyleCnt="9"/>
      <dgm:spPr/>
    </dgm:pt>
    <dgm:pt modelId="{A113A36A-CAB8-421F-A791-5E44AD01CCA7}" type="pres">
      <dgm:prSet presAssocID="{AE2930D4-1969-4110-A3B9-AFCA7C478DFC}" presName="spaceA" presStyleCnt="0"/>
      <dgm:spPr/>
    </dgm:pt>
    <dgm:pt modelId="{6FAACD12-C802-4F6C-9A2C-A07DCB19BC61}" type="pres">
      <dgm:prSet presAssocID="{BF698D13-F7C3-4251-BAD0-8E82D5A60117}" presName="space" presStyleCnt="0"/>
      <dgm:spPr/>
    </dgm:pt>
    <dgm:pt modelId="{D72B86C5-D91B-41EB-AD3E-E3F78283A4AE}" type="pres">
      <dgm:prSet presAssocID="{6DE0D122-9554-499D-AC81-E3EF99E18179}" presName="compositeB" presStyleCnt="0"/>
      <dgm:spPr/>
    </dgm:pt>
    <dgm:pt modelId="{64AB51B2-C50D-41B2-BB5C-1B180F2687E6}" type="pres">
      <dgm:prSet presAssocID="{6DE0D122-9554-499D-AC81-E3EF99E18179}" presName="textB" presStyleLbl="revTx" presStyleIdx="3" presStyleCnt="9">
        <dgm:presLayoutVars>
          <dgm:bulletEnabled val="1"/>
        </dgm:presLayoutVars>
      </dgm:prSet>
      <dgm:spPr/>
    </dgm:pt>
    <dgm:pt modelId="{5C03DF2E-2346-40D7-9C8F-13BF89608E57}" type="pres">
      <dgm:prSet presAssocID="{6DE0D122-9554-499D-AC81-E3EF99E18179}" presName="circleB" presStyleLbl="node1" presStyleIdx="3" presStyleCnt="9"/>
      <dgm:spPr/>
    </dgm:pt>
    <dgm:pt modelId="{358C7100-7841-428D-A3DB-C3ED578969AA}" type="pres">
      <dgm:prSet presAssocID="{6DE0D122-9554-499D-AC81-E3EF99E18179}" presName="spaceB" presStyleCnt="0"/>
      <dgm:spPr/>
    </dgm:pt>
    <dgm:pt modelId="{219FD58F-08A4-4907-B3EA-4F59A3E3265C}" type="pres">
      <dgm:prSet presAssocID="{0F1F12C3-43DA-4D84-9F38-C91999AE5050}" presName="space" presStyleCnt="0"/>
      <dgm:spPr/>
    </dgm:pt>
    <dgm:pt modelId="{D855423D-25AE-4F24-B5CF-0F1BEA00A8FF}" type="pres">
      <dgm:prSet presAssocID="{910CD13F-B291-4A40-8152-1BCD97BC8D37}" presName="compositeA" presStyleCnt="0"/>
      <dgm:spPr/>
    </dgm:pt>
    <dgm:pt modelId="{F15B5865-BC2D-498C-9FB4-3FF5433EC90E}" type="pres">
      <dgm:prSet presAssocID="{910CD13F-B291-4A40-8152-1BCD97BC8D37}" presName="textA" presStyleLbl="revTx" presStyleIdx="4" presStyleCnt="9">
        <dgm:presLayoutVars>
          <dgm:bulletEnabled val="1"/>
        </dgm:presLayoutVars>
      </dgm:prSet>
      <dgm:spPr/>
    </dgm:pt>
    <dgm:pt modelId="{03F64681-0D1D-422C-8987-E34044591939}" type="pres">
      <dgm:prSet presAssocID="{910CD13F-B291-4A40-8152-1BCD97BC8D37}" presName="circleA" presStyleLbl="node1" presStyleIdx="4" presStyleCnt="9"/>
      <dgm:spPr/>
    </dgm:pt>
    <dgm:pt modelId="{0F9099AB-1F45-40CB-90F5-B236FA49FF69}" type="pres">
      <dgm:prSet presAssocID="{910CD13F-B291-4A40-8152-1BCD97BC8D37}" presName="spaceA" presStyleCnt="0"/>
      <dgm:spPr/>
    </dgm:pt>
    <dgm:pt modelId="{ECEDC2F2-438D-4D8C-AB0F-01234F00650A}" type="pres">
      <dgm:prSet presAssocID="{28F1620C-11F0-4738-8591-580C40875320}" presName="space" presStyleCnt="0"/>
      <dgm:spPr/>
    </dgm:pt>
    <dgm:pt modelId="{B924A776-0280-4B1E-86EF-D0D7786B7026}" type="pres">
      <dgm:prSet presAssocID="{F2F6CF33-CEF3-4494-B4B8-0C9829D15E7E}" presName="compositeB" presStyleCnt="0"/>
      <dgm:spPr/>
    </dgm:pt>
    <dgm:pt modelId="{33B4F383-E2A5-43E9-891D-CDFBD19F82C0}" type="pres">
      <dgm:prSet presAssocID="{F2F6CF33-CEF3-4494-B4B8-0C9829D15E7E}" presName="textB" presStyleLbl="revTx" presStyleIdx="5" presStyleCnt="9">
        <dgm:presLayoutVars>
          <dgm:bulletEnabled val="1"/>
        </dgm:presLayoutVars>
      </dgm:prSet>
      <dgm:spPr/>
    </dgm:pt>
    <dgm:pt modelId="{9BF1AE41-16B7-47B9-A945-7EA18F7F289A}" type="pres">
      <dgm:prSet presAssocID="{F2F6CF33-CEF3-4494-B4B8-0C9829D15E7E}" presName="circleB" presStyleLbl="node1" presStyleIdx="5" presStyleCnt="9"/>
      <dgm:spPr/>
    </dgm:pt>
    <dgm:pt modelId="{C63BA630-3514-40B4-9657-5FE7740BBF88}" type="pres">
      <dgm:prSet presAssocID="{F2F6CF33-CEF3-4494-B4B8-0C9829D15E7E}" presName="spaceB" presStyleCnt="0"/>
      <dgm:spPr/>
    </dgm:pt>
    <dgm:pt modelId="{5F069D91-8623-4939-B57D-26B2B78B4505}" type="pres">
      <dgm:prSet presAssocID="{CB8E5CF6-4171-467E-A77D-07AC3387C9CB}" presName="space" presStyleCnt="0"/>
      <dgm:spPr/>
    </dgm:pt>
    <dgm:pt modelId="{6AEC998C-4742-4DA2-B056-7346A9EC04F8}" type="pres">
      <dgm:prSet presAssocID="{78FA5D22-7F0E-4C4F-82D3-A1B8E6645BC3}" presName="compositeA" presStyleCnt="0"/>
      <dgm:spPr/>
    </dgm:pt>
    <dgm:pt modelId="{62F14441-F4FA-4DC2-88EC-8D1335915D28}" type="pres">
      <dgm:prSet presAssocID="{78FA5D22-7F0E-4C4F-82D3-A1B8E6645BC3}" presName="textA" presStyleLbl="revTx" presStyleIdx="6" presStyleCnt="9">
        <dgm:presLayoutVars>
          <dgm:bulletEnabled val="1"/>
        </dgm:presLayoutVars>
      </dgm:prSet>
      <dgm:spPr/>
    </dgm:pt>
    <dgm:pt modelId="{87631455-B580-4AEC-9D41-4D3A4A508E4E}" type="pres">
      <dgm:prSet presAssocID="{78FA5D22-7F0E-4C4F-82D3-A1B8E6645BC3}" presName="circleA" presStyleLbl="node1" presStyleIdx="6" presStyleCnt="9"/>
      <dgm:spPr/>
    </dgm:pt>
    <dgm:pt modelId="{7C4466F7-A08D-4B60-9B0D-BB2FCAECABD6}" type="pres">
      <dgm:prSet presAssocID="{78FA5D22-7F0E-4C4F-82D3-A1B8E6645BC3}" presName="spaceA" presStyleCnt="0"/>
      <dgm:spPr/>
    </dgm:pt>
    <dgm:pt modelId="{068BEE1A-8EF3-401B-9C98-D34C608EB429}" type="pres">
      <dgm:prSet presAssocID="{43E48942-634B-4CF1-81E2-7DA545E1BDE9}" presName="space" presStyleCnt="0"/>
      <dgm:spPr/>
    </dgm:pt>
    <dgm:pt modelId="{68FDC542-513B-469B-9478-019296141DFE}" type="pres">
      <dgm:prSet presAssocID="{01948E9D-973B-4D0E-9CBB-4BCE502B08F9}" presName="compositeB" presStyleCnt="0"/>
      <dgm:spPr/>
    </dgm:pt>
    <dgm:pt modelId="{C1E99DD6-4F96-4628-A06E-97E96E1480E9}" type="pres">
      <dgm:prSet presAssocID="{01948E9D-973B-4D0E-9CBB-4BCE502B08F9}" presName="textB" presStyleLbl="revTx" presStyleIdx="7" presStyleCnt="9">
        <dgm:presLayoutVars>
          <dgm:bulletEnabled val="1"/>
        </dgm:presLayoutVars>
      </dgm:prSet>
      <dgm:spPr/>
    </dgm:pt>
    <dgm:pt modelId="{0B0A27BF-80EC-45B9-A2D8-BC1D05A6ED34}" type="pres">
      <dgm:prSet presAssocID="{01948E9D-973B-4D0E-9CBB-4BCE502B08F9}" presName="circleB" presStyleLbl="node1" presStyleIdx="7" presStyleCnt="9"/>
      <dgm:spPr/>
    </dgm:pt>
    <dgm:pt modelId="{AE9AAF27-6255-48C8-A683-2EF105DB267A}" type="pres">
      <dgm:prSet presAssocID="{01948E9D-973B-4D0E-9CBB-4BCE502B08F9}" presName="spaceB" presStyleCnt="0"/>
      <dgm:spPr/>
    </dgm:pt>
    <dgm:pt modelId="{E669B0C7-A5D0-4519-A30D-7866E2B5781A}" type="pres">
      <dgm:prSet presAssocID="{68A7C027-8FD5-4782-B87E-A3D6742BC62D}" presName="space" presStyleCnt="0"/>
      <dgm:spPr/>
    </dgm:pt>
    <dgm:pt modelId="{C2C124AF-483B-4BDE-BE6E-133B306FD6A4}" type="pres">
      <dgm:prSet presAssocID="{040B3354-30EF-481C-9197-42CF3268B963}" presName="compositeA" presStyleCnt="0"/>
      <dgm:spPr/>
    </dgm:pt>
    <dgm:pt modelId="{31F7466F-5E53-4A40-8AA4-98CAB64845E8}" type="pres">
      <dgm:prSet presAssocID="{040B3354-30EF-481C-9197-42CF3268B963}" presName="textA" presStyleLbl="revTx" presStyleIdx="8" presStyleCnt="9">
        <dgm:presLayoutVars>
          <dgm:bulletEnabled val="1"/>
        </dgm:presLayoutVars>
      </dgm:prSet>
      <dgm:spPr/>
    </dgm:pt>
    <dgm:pt modelId="{53826C19-CC6D-41D7-ACF3-2179468246A7}" type="pres">
      <dgm:prSet presAssocID="{040B3354-30EF-481C-9197-42CF3268B963}" presName="circleA" presStyleLbl="node1" presStyleIdx="8" presStyleCnt="9"/>
      <dgm:spPr/>
    </dgm:pt>
    <dgm:pt modelId="{3CD69525-8E50-44CB-B7C8-EB92E1B69BAB}" type="pres">
      <dgm:prSet presAssocID="{040B3354-30EF-481C-9197-42CF3268B963}" presName="spaceA" presStyleCnt="0"/>
      <dgm:spPr/>
    </dgm:pt>
  </dgm:ptLst>
  <dgm:cxnLst>
    <dgm:cxn modelId="{18BCEF14-304B-430C-AC32-C57E26FACEB8}" type="presOf" srcId="{01948E9D-973B-4D0E-9CBB-4BCE502B08F9}" destId="{C1E99DD6-4F96-4628-A06E-97E96E1480E9}" srcOrd="0" destOrd="0" presId="urn:microsoft.com/office/officeart/2005/8/layout/hProcess11"/>
    <dgm:cxn modelId="{8103C724-9FD2-4532-9710-C13BAC86F750}" type="presOf" srcId="{AE2930D4-1969-4110-A3B9-AFCA7C478DFC}" destId="{F00BCE4E-B0C6-4459-A047-E7D2D9D1DFD0}" srcOrd="0" destOrd="0" presId="urn:microsoft.com/office/officeart/2005/8/layout/hProcess11"/>
    <dgm:cxn modelId="{45075D2C-0288-4204-AC8D-1AF2812ACD1B}" srcId="{40E6BC33-D209-4788-8CF3-B6F83A62F232}" destId="{F2F6CF33-CEF3-4494-B4B8-0C9829D15E7E}" srcOrd="5" destOrd="0" parTransId="{14104541-02B2-4AE5-92D6-D84F231920B6}" sibTransId="{CB8E5CF6-4171-467E-A77D-07AC3387C9CB}"/>
    <dgm:cxn modelId="{0C77A93D-FF05-4D53-AD15-9142D2B6D04E}" type="presOf" srcId="{78FA5D22-7F0E-4C4F-82D3-A1B8E6645BC3}" destId="{62F14441-F4FA-4DC2-88EC-8D1335915D28}" srcOrd="0" destOrd="0" presId="urn:microsoft.com/office/officeart/2005/8/layout/hProcess11"/>
    <dgm:cxn modelId="{FAB8364A-F814-4CCA-ACD5-60D2F14D41BC}" type="presOf" srcId="{90FD4992-FE3D-4252-A608-589D4F15DCF4}" destId="{E5CD2451-0ABE-4527-843A-C0CE7A7208EF}" srcOrd="0" destOrd="0" presId="urn:microsoft.com/office/officeart/2005/8/layout/hProcess11"/>
    <dgm:cxn modelId="{B5FA514A-1B85-4EC0-AE1C-725C8BC67D1C}" type="presOf" srcId="{F2F6CF33-CEF3-4494-B4B8-0C9829D15E7E}" destId="{33B4F383-E2A5-43E9-891D-CDFBD19F82C0}" srcOrd="0" destOrd="0" presId="urn:microsoft.com/office/officeart/2005/8/layout/hProcess11"/>
    <dgm:cxn modelId="{15FD226F-7B0C-4FA3-B244-E4245D92776E}" type="presOf" srcId="{910CD13F-B291-4A40-8152-1BCD97BC8D37}" destId="{F15B5865-BC2D-498C-9FB4-3FF5433EC90E}" srcOrd="0" destOrd="0" presId="urn:microsoft.com/office/officeart/2005/8/layout/hProcess11"/>
    <dgm:cxn modelId="{9824A171-F5B1-4C98-80A8-B9D8E4B98D6F}" type="presOf" srcId="{6DE0D122-9554-499D-AC81-E3EF99E18179}" destId="{64AB51B2-C50D-41B2-BB5C-1B180F2687E6}" srcOrd="0" destOrd="0" presId="urn:microsoft.com/office/officeart/2005/8/layout/hProcess11"/>
    <dgm:cxn modelId="{DD6DA087-070C-4C2F-8AE1-BB2001EC6A89}" type="presOf" srcId="{4122D06B-FE90-4C56-81D0-1AC878E5A368}" destId="{0B37D9CA-C19D-492B-80F2-118030C1D45F}" srcOrd="0" destOrd="0" presId="urn:microsoft.com/office/officeart/2005/8/layout/hProcess11"/>
    <dgm:cxn modelId="{BAE86D8A-1245-4D54-8871-5E08BB547B5E}" srcId="{40E6BC33-D209-4788-8CF3-B6F83A62F232}" destId="{040B3354-30EF-481C-9197-42CF3268B963}" srcOrd="8" destOrd="0" parTransId="{10B9C2E3-CF13-4ECD-8E9F-408E5372B461}" sibTransId="{AE06148F-1A8E-428C-B866-EAFB400151A2}"/>
    <dgm:cxn modelId="{64A8F5A1-23E5-4903-88FA-9793ABC65782}" srcId="{40E6BC33-D209-4788-8CF3-B6F83A62F232}" destId="{AE2930D4-1969-4110-A3B9-AFCA7C478DFC}" srcOrd="2" destOrd="0" parTransId="{E8182DE8-EFC3-4538-87F0-77A3AF698E1F}" sibTransId="{BF698D13-F7C3-4251-BAD0-8E82D5A60117}"/>
    <dgm:cxn modelId="{7DB7A6B0-AC72-4244-9443-6C5322B31C29}" srcId="{40E6BC33-D209-4788-8CF3-B6F83A62F232}" destId="{4122D06B-FE90-4C56-81D0-1AC878E5A368}" srcOrd="1" destOrd="0" parTransId="{7E26BA49-A823-4306-85AA-0AB0B1A1E06A}" sibTransId="{9D5BA513-2DEF-434A-BE3B-F0B41BBA50E1}"/>
    <dgm:cxn modelId="{77EB48B6-A0CA-40D4-8679-5AE867F12FF0}" srcId="{40E6BC33-D209-4788-8CF3-B6F83A62F232}" destId="{01948E9D-973B-4D0E-9CBB-4BCE502B08F9}" srcOrd="7" destOrd="0" parTransId="{83B07CA1-12A7-4312-9C09-083B558978F2}" sibTransId="{68A7C027-8FD5-4782-B87E-A3D6742BC62D}"/>
    <dgm:cxn modelId="{209278C1-471B-4E62-AAB4-01FB8B927E1B}" srcId="{40E6BC33-D209-4788-8CF3-B6F83A62F232}" destId="{78FA5D22-7F0E-4C4F-82D3-A1B8E6645BC3}" srcOrd="6" destOrd="0" parTransId="{41257351-6601-488D-BEE8-2D34C5788FAE}" sibTransId="{43E48942-634B-4CF1-81E2-7DA545E1BDE9}"/>
    <dgm:cxn modelId="{EDD918CF-9D20-423C-8431-D7FFB306EB90}" srcId="{40E6BC33-D209-4788-8CF3-B6F83A62F232}" destId="{910CD13F-B291-4A40-8152-1BCD97BC8D37}" srcOrd="4" destOrd="0" parTransId="{EF1181BC-53B2-4A9D-B725-B06E0C0EAE39}" sibTransId="{28F1620C-11F0-4738-8591-580C40875320}"/>
    <dgm:cxn modelId="{264720E4-F9D9-41E6-A855-ACC986C8B89F}" srcId="{40E6BC33-D209-4788-8CF3-B6F83A62F232}" destId="{90FD4992-FE3D-4252-A608-589D4F15DCF4}" srcOrd="0" destOrd="0" parTransId="{88E180CA-8E2E-4B3B-B1DD-AAFEE88F4404}" sibTransId="{A0A6F926-0DBE-4C72-B7C3-6BD400706432}"/>
    <dgm:cxn modelId="{D93BA4F0-D33E-4DD5-9970-F03D23B6AF84}" type="presOf" srcId="{40E6BC33-D209-4788-8CF3-B6F83A62F232}" destId="{6EC26286-9111-4D7A-922C-44877777243B}" srcOrd="0" destOrd="0" presId="urn:microsoft.com/office/officeart/2005/8/layout/hProcess11"/>
    <dgm:cxn modelId="{15DB6EFE-30E2-4DDB-84E9-EF62A6618163}" type="presOf" srcId="{040B3354-30EF-481C-9197-42CF3268B963}" destId="{31F7466F-5E53-4A40-8AA4-98CAB64845E8}" srcOrd="0" destOrd="0" presId="urn:microsoft.com/office/officeart/2005/8/layout/hProcess11"/>
    <dgm:cxn modelId="{310B71FE-D955-46ED-A157-7B3C3222BBB3}" srcId="{40E6BC33-D209-4788-8CF3-B6F83A62F232}" destId="{6DE0D122-9554-499D-AC81-E3EF99E18179}" srcOrd="3" destOrd="0" parTransId="{215BAF3B-EC5E-4CED-8799-5A6DD6191904}" sibTransId="{0F1F12C3-43DA-4D84-9F38-C91999AE5050}"/>
    <dgm:cxn modelId="{A3B00417-C8F7-408E-A0E1-DE8C35D0127D}" type="presParOf" srcId="{6EC26286-9111-4D7A-922C-44877777243B}" destId="{54422839-DCA5-4182-824B-CDEC854B72A0}" srcOrd="0" destOrd="0" presId="urn:microsoft.com/office/officeart/2005/8/layout/hProcess11"/>
    <dgm:cxn modelId="{9BC5A40F-DF4F-4055-8D67-688FCC6FDD2C}" type="presParOf" srcId="{6EC26286-9111-4D7A-922C-44877777243B}" destId="{D34B7A43-F635-4AAD-9046-429992F1FED4}" srcOrd="1" destOrd="0" presId="urn:microsoft.com/office/officeart/2005/8/layout/hProcess11"/>
    <dgm:cxn modelId="{A21BBCE7-9547-45DF-BE09-807BFC700CC9}" type="presParOf" srcId="{D34B7A43-F635-4AAD-9046-429992F1FED4}" destId="{5DA0FA0A-F1AB-4E35-BFE5-87F2BE021C27}" srcOrd="0" destOrd="0" presId="urn:microsoft.com/office/officeart/2005/8/layout/hProcess11"/>
    <dgm:cxn modelId="{074B7B19-4D48-42EC-926B-2B1B81610727}" type="presParOf" srcId="{5DA0FA0A-F1AB-4E35-BFE5-87F2BE021C27}" destId="{E5CD2451-0ABE-4527-843A-C0CE7A7208EF}" srcOrd="0" destOrd="0" presId="urn:microsoft.com/office/officeart/2005/8/layout/hProcess11"/>
    <dgm:cxn modelId="{413F5E8C-F094-43A4-97FC-E9F8CD3F4B3D}" type="presParOf" srcId="{5DA0FA0A-F1AB-4E35-BFE5-87F2BE021C27}" destId="{3F33DA29-60EA-4FBD-A7AC-D1BD3CD9C286}" srcOrd="1" destOrd="0" presId="urn:microsoft.com/office/officeart/2005/8/layout/hProcess11"/>
    <dgm:cxn modelId="{D915D360-86B2-4181-BEED-400C5124D7C0}" type="presParOf" srcId="{5DA0FA0A-F1AB-4E35-BFE5-87F2BE021C27}" destId="{AD526D24-20FB-4D26-9D2E-8A407F76D1EB}" srcOrd="2" destOrd="0" presId="urn:microsoft.com/office/officeart/2005/8/layout/hProcess11"/>
    <dgm:cxn modelId="{875CEE53-809B-4C35-9D0A-7C14AAF24136}" type="presParOf" srcId="{D34B7A43-F635-4AAD-9046-429992F1FED4}" destId="{1F7C3A87-8302-4B71-87F0-23C25AEDA021}" srcOrd="1" destOrd="0" presId="urn:microsoft.com/office/officeart/2005/8/layout/hProcess11"/>
    <dgm:cxn modelId="{215FAE00-1748-4EBC-B926-E69DF0019662}" type="presParOf" srcId="{D34B7A43-F635-4AAD-9046-429992F1FED4}" destId="{58107F1B-D439-49D2-ACDA-B6D176000604}" srcOrd="2" destOrd="0" presId="urn:microsoft.com/office/officeart/2005/8/layout/hProcess11"/>
    <dgm:cxn modelId="{36D3E50F-4697-4571-891A-14EA4B5B6197}" type="presParOf" srcId="{58107F1B-D439-49D2-ACDA-B6D176000604}" destId="{0B37D9CA-C19D-492B-80F2-118030C1D45F}" srcOrd="0" destOrd="0" presId="urn:microsoft.com/office/officeart/2005/8/layout/hProcess11"/>
    <dgm:cxn modelId="{E25D7F84-78FA-40DE-9A0C-5A96BF2C2F8A}" type="presParOf" srcId="{58107F1B-D439-49D2-ACDA-B6D176000604}" destId="{9C5D95BF-07CB-4380-B552-0051C3A8EF8F}" srcOrd="1" destOrd="0" presId="urn:microsoft.com/office/officeart/2005/8/layout/hProcess11"/>
    <dgm:cxn modelId="{AAA3F5B9-37C4-4B2A-B0B2-C97E58D9750A}" type="presParOf" srcId="{58107F1B-D439-49D2-ACDA-B6D176000604}" destId="{0AABF4AB-1CF9-45BA-A077-B306CDF08EB8}" srcOrd="2" destOrd="0" presId="urn:microsoft.com/office/officeart/2005/8/layout/hProcess11"/>
    <dgm:cxn modelId="{76C03A7F-B70D-4870-B1C6-B4ADD66D6FF1}" type="presParOf" srcId="{D34B7A43-F635-4AAD-9046-429992F1FED4}" destId="{994595CF-C385-4CFF-8A24-43B2DD74F325}" srcOrd="3" destOrd="0" presId="urn:microsoft.com/office/officeart/2005/8/layout/hProcess11"/>
    <dgm:cxn modelId="{9EAE044D-1CEB-4517-90E5-39378240C2FF}" type="presParOf" srcId="{D34B7A43-F635-4AAD-9046-429992F1FED4}" destId="{104976CC-A305-4CCF-84DE-C2DFBF00BC31}" srcOrd="4" destOrd="0" presId="urn:microsoft.com/office/officeart/2005/8/layout/hProcess11"/>
    <dgm:cxn modelId="{945103C2-9442-47AE-BA39-CC5A6AEAA003}" type="presParOf" srcId="{104976CC-A305-4CCF-84DE-C2DFBF00BC31}" destId="{F00BCE4E-B0C6-4459-A047-E7D2D9D1DFD0}" srcOrd="0" destOrd="0" presId="urn:microsoft.com/office/officeart/2005/8/layout/hProcess11"/>
    <dgm:cxn modelId="{5DF5CC1F-1BB4-4F63-BF86-9858DE479D21}" type="presParOf" srcId="{104976CC-A305-4CCF-84DE-C2DFBF00BC31}" destId="{DCCBA8C4-4849-4536-9245-5866B538025E}" srcOrd="1" destOrd="0" presId="urn:microsoft.com/office/officeart/2005/8/layout/hProcess11"/>
    <dgm:cxn modelId="{E40D25DB-55C3-4EA5-8E13-EB590D8CD5B2}" type="presParOf" srcId="{104976CC-A305-4CCF-84DE-C2DFBF00BC31}" destId="{A113A36A-CAB8-421F-A791-5E44AD01CCA7}" srcOrd="2" destOrd="0" presId="urn:microsoft.com/office/officeart/2005/8/layout/hProcess11"/>
    <dgm:cxn modelId="{C5E87F4B-6A27-4E5C-9DAD-0506918DA7C3}" type="presParOf" srcId="{D34B7A43-F635-4AAD-9046-429992F1FED4}" destId="{6FAACD12-C802-4F6C-9A2C-A07DCB19BC61}" srcOrd="5" destOrd="0" presId="urn:microsoft.com/office/officeart/2005/8/layout/hProcess11"/>
    <dgm:cxn modelId="{1CFE382C-24A2-4086-8E5F-087B6E5B6930}" type="presParOf" srcId="{D34B7A43-F635-4AAD-9046-429992F1FED4}" destId="{D72B86C5-D91B-41EB-AD3E-E3F78283A4AE}" srcOrd="6" destOrd="0" presId="urn:microsoft.com/office/officeart/2005/8/layout/hProcess11"/>
    <dgm:cxn modelId="{227DDE52-C80C-4AD5-9D3B-2B44D65963FE}" type="presParOf" srcId="{D72B86C5-D91B-41EB-AD3E-E3F78283A4AE}" destId="{64AB51B2-C50D-41B2-BB5C-1B180F2687E6}" srcOrd="0" destOrd="0" presId="urn:microsoft.com/office/officeart/2005/8/layout/hProcess11"/>
    <dgm:cxn modelId="{9C586175-1F51-4680-9D95-8A9161E7580E}" type="presParOf" srcId="{D72B86C5-D91B-41EB-AD3E-E3F78283A4AE}" destId="{5C03DF2E-2346-40D7-9C8F-13BF89608E57}" srcOrd="1" destOrd="0" presId="urn:microsoft.com/office/officeart/2005/8/layout/hProcess11"/>
    <dgm:cxn modelId="{6A8E8FA2-9E2A-4DE0-9E46-CED95F74D87D}" type="presParOf" srcId="{D72B86C5-D91B-41EB-AD3E-E3F78283A4AE}" destId="{358C7100-7841-428D-A3DB-C3ED578969AA}" srcOrd="2" destOrd="0" presId="urn:microsoft.com/office/officeart/2005/8/layout/hProcess11"/>
    <dgm:cxn modelId="{64FBB139-0CFE-44EA-BB75-A990156B7879}" type="presParOf" srcId="{D34B7A43-F635-4AAD-9046-429992F1FED4}" destId="{219FD58F-08A4-4907-B3EA-4F59A3E3265C}" srcOrd="7" destOrd="0" presId="urn:microsoft.com/office/officeart/2005/8/layout/hProcess11"/>
    <dgm:cxn modelId="{E834836C-E4F7-4A1E-9E5D-D826ED102492}" type="presParOf" srcId="{D34B7A43-F635-4AAD-9046-429992F1FED4}" destId="{D855423D-25AE-4F24-B5CF-0F1BEA00A8FF}" srcOrd="8" destOrd="0" presId="urn:microsoft.com/office/officeart/2005/8/layout/hProcess11"/>
    <dgm:cxn modelId="{9D1BECE7-725A-4165-9E40-6EFF0FA0D562}" type="presParOf" srcId="{D855423D-25AE-4F24-B5CF-0F1BEA00A8FF}" destId="{F15B5865-BC2D-498C-9FB4-3FF5433EC90E}" srcOrd="0" destOrd="0" presId="urn:microsoft.com/office/officeart/2005/8/layout/hProcess11"/>
    <dgm:cxn modelId="{9F33D7F6-FCAA-44A3-914A-E148B192FF34}" type="presParOf" srcId="{D855423D-25AE-4F24-B5CF-0F1BEA00A8FF}" destId="{03F64681-0D1D-422C-8987-E34044591939}" srcOrd="1" destOrd="0" presId="urn:microsoft.com/office/officeart/2005/8/layout/hProcess11"/>
    <dgm:cxn modelId="{3653F130-B889-4C58-8C4D-8DBC893B8BDE}" type="presParOf" srcId="{D855423D-25AE-4F24-B5CF-0F1BEA00A8FF}" destId="{0F9099AB-1F45-40CB-90F5-B236FA49FF69}" srcOrd="2" destOrd="0" presId="urn:microsoft.com/office/officeart/2005/8/layout/hProcess11"/>
    <dgm:cxn modelId="{D031B180-8D26-4BDB-958C-C798CF1226CD}" type="presParOf" srcId="{D34B7A43-F635-4AAD-9046-429992F1FED4}" destId="{ECEDC2F2-438D-4D8C-AB0F-01234F00650A}" srcOrd="9" destOrd="0" presId="urn:microsoft.com/office/officeart/2005/8/layout/hProcess11"/>
    <dgm:cxn modelId="{8C951B70-9FD4-41FF-A250-AB767AEF2C16}" type="presParOf" srcId="{D34B7A43-F635-4AAD-9046-429992F1FED4}" destId="{B924A776-0280-4B1E-86EF-D0D7786B7026}" srcOrd="10" destOrd="0" presId="urn:microsoft.com/office/officeart/2005/8/layout/hProcess11"/>
    <dgm:cxn modelId="{B6A4B9F1-CE0D-4A67-B090-14A9579738EF}" type="presParOf" srcId="{B924A776-0280-4B1E-86EF-D0D7786B7026}" destId="{33B4F383-E2A5-43E9-891D-CDFBD19F82C0}" srcOrd="0" destOrd="0" presId="urn:microsoft.com/office/officeart/2005/8/layout/hProcess11"/>
    <dgm:cxn modelId="{8908896C-AA31-4C06-998F-27AB70C55B42}" type="presParOf" srcId="{B924A776-0280-4B1E-86EF-D0D7786B7026}" destId="{9BF1AE41-16B7-47B9-A945-7EA18F7F289A}" srcOrd="1" destOrd="0" presId="urn:microsoft.com/office/officeart/2005/8/layout/hProcess11"/>
    <dgm:cxn modelId="{49B79E5A-7F24-42EF-862A-25A847C8477B}" type="presParOf" srcId="{B924A776-0280-4B1E-86EF-D0D7786B7026}" destId="{C63BA630-3514-40B4-9657-5FE7740BBF88}" srcOrd="2" destOrd="0" presId="urn:microsoft.com/office/officeart/2005/8/layout/hProcess11"/>
    <dgm:cxn modelId="{FE8812DB-51BE-4BF7-ABF4-43FF0F1EFAB5}" type="presParOf" srcId="{D34B7A43-F635-4AAD-9046-429992F1FED4}" destId="{5F069D91-8623-4939-B57D-26B2B78B4505}" srcOrd="11" destOrd="0" presId="urn:microsoft.com/office/officeart/2005/8/layout/hProcess11"/>
    <dgm:cxn modelId="{97E8A883-97CD-416E-A0CC-11BAD120F779}" type="presParOf" srcId="{D34B7A43-F635-4AAD-9046-429992F1FED4}" destId="{6AEC998C-4742-4DA2-B056-7346A9EC04F8}" srcOrd="12" destOrd="0" presId="urn:microsoft.com/office/officeart/2005/8/layout/hProcess11"/>
    <dgm:cxn modelId="{A5F3BCC8-10D5-4D90-8FF8-B1E55BC31558}" type="presParOf" srcId="{6AEC998C-4742-4DA2-B056-7346A9EC04F8}" destId="{62F14441-F4FA-4DC2-88EC-8D1335915D28}" srcOrd="0" destOrd="0" presId="urn:microsoft.com/office/officeart/2005/8/layout/hProcess11"/>
    <dgm:cxn modelId="{2189D454-8DAE-48D4-8F95-428E3CB17AFF}" type="presParOf" srcId="{6AEC998C-4742-4DA2-B056-7346A9EC04F8}" destId="{87631455-B580-4AEC-9D41-4D3A4A508E4E}" srcOrd="1" destOrd="0" presId="urn:microsoft.com/office/officeart/2005/8/layout/hProcess11"/>
    <dgm:cxn modelId="{74D000FE-DEDA-4D8E-BE47-33ABB66CF0C8}" type="presParOf" srcId="{6AEC998C-4742-4DA2-B056-7346A9EC04F8}" destId="{7C4466F7-A08D-4B60-9B0D-BB2FCAECABD6}" srcOrd="2" destOrd="0" presId="urn:microsoft.com/office/officeart/2005/8/layout/hProcess11"/>
    <dgm:cxn modelId="{EDB1D29A-CFCF-4F98-ADA5-ED8137BE894C}" type="presParOf" srcId="{D34B7A43-F635-4AAD-9046-429992F1FED4}" destId="{068BEE1A-8EF3-401B-9C98-D34C608EB429}" srcOrd="13" destOrd="0" presId="urn:microsoft.com/office/officeart/2005/8/layout/hProcess11"/>
    <dgm:cxn modelId="{242E8B52-7187-4575-BE3D-A02F3959053C}" type="presParOf" srcId="{D34B7A43-F635-4AAD-9046-429992F1FED4}" destId="{68FDC542-513B-469B-9478-019296141DFE}" srcOrd="14" destOrd="0" presId="urn:microsoft.com/office/officeart/2005/8/layout/hProcess11"/>
    <dgm:cxn modelId="{C77A61B8-3EF0-4ED5-8F08-C94554BE7278}" type="presParOf" srcId="{68FDC542-513B-469B-9478-019296141DFE}" destId="{C1E99DD6-4F96-4628-A06E-97E96E1480E9}" srcOrd="0" destOrd="0" presId="urn:microsoft.com/office/officeart/2005/8/layout/hProcess11"/>
    <dgm:cxn modelId="{443C7AF4-A39A-4670-A525-C3110B40C8ED}" type="presParOf" srcId="{68FDC542-513B-469B-9478-019296141DFE}" destId="{0B0A27BF-80EC-45B9-A2D8-BC1D05A6ED34}" srcOrd="1" destOrd="0" presId="urn:microsoft.com/office/officeart/2005/8/layout/hProcess11"/>
    <dgm:cxn modelId="{C35B5B1D-C4D3-4228-8D23-AB9EC122781C}" type="presParOf" srcId="{68FDC542-513B-469B-9478-019296141DFE}" destId="{AE9AAF27-6255-48C8-A683-2EF105DB267A}" srcOrd="2" destOrd="0" presId="urn:microsoft.com/office/officeart/2005/8/layout/hProcess11"/>
    <dgm:cxn modelId="{8CB587C8-3504-4337-B1F3-B1ABB2BC9DD6}" type="presParOf" srcId="{D34B7A43-F635-4AAD-9046-429992F1FED4}" destId="{E669B0C7-A5D0-4519-A30D-7866E2B5781A}" srcOrd="15" destOrd="0" presId="urn:microsoft.com/office/officeart/2005/8/layout/hProcess11"/>
    <dgm:cxn modelId="{8504DA69-0FD8-4D3C-B04E-2162E01B9E3C}" type="presParOf" srcId="{D34B7A43-F635-4AAD-9046-429992F1FED4}" destId="{C2C124AF-483B-4BDE-BE6E-133B306FD6A4}" srcOrd="16" destOrd="0" presId="urn:microsoft.com/office/officeart/2005/8/layout/hProcess11"/>
    <dgm:cxn modelId="{68663319-461C-4EA5-97D0-5F1977EC05AD}" type="presParOf" srcId="{C2C124AF-483B-4BDE-BE6E-133B306FD6A4}" destId="{31F7466F-5E53-4A40-8AA4-98CAB64845E8}" srcOrd="0" destOrd="0" presId="urn:microsoft.com/office/officeart/2005/8/layout/hProcess11"/>
    <dgm:cxn modelId="{5CB39828-DDBE-44AA-9ED1-AD75ACCC099C}" type="presParOf" srcId="{C2C124AF-483B-4BDE-BE6E-133B306FD6A4}" destId="{53826C19-CC6D-41D7-ACF3-2179468246A7}" srcOrd="1" destOrd="0" presId="urn:microsoft.com/office/officeart/2005/8/layout/hProcess11"/>
    <dgm:cxn modelId="{F2E6F52A-2604-491B-98AE-5EE4A2D27AD3}" type="presParOf" srcId="{C2C124AF-483B-4BDE-BE6E-133B306FD6A4}" destId="{3CD69525-8E50-44CB-B7C8-EB92E1B69BAB}"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62598DA-D2BA-4256-B69D-2D2F714A7023}" type="doc">
      <dgm:prSet loTypeId="urn:microsoft.com/office/officeart/2005/8/layout/venn1" loCatId="relationship" qsTypeId="urn:microsoft.com/office/officeart/2005/8/quickstyle/simple1" qsCatId="simple" csTypeId="urn:microsoft.com/office/officeart/2005/8/colors/accent1_2" csCatId="accent1"/>
      <dgm:spPr/>
      <dgm:t>
        <a:bodyPr/>
        <a:lstStyle/>
        <a:p>
          <a:endParaRPr lang="en-IN"/>
        </a:p>
      </dgm:t>
    </dgm:pt>
    <dgm:pt modelId="{55C896D1-54BA-46FE-8E59-3015F59CC388}">
      <dgm:prSet custT="1"/>
      <dgm:spPr/>
      <dgm:t>
        <a:bodyPr/>
        <a:lstStyle/>
        <a:p>
          <a:r>
            <a:rPr lang="en-US" sz="1300" b="1" dirty="0">
              <a:latin typeface="Lora" pitchFamily="2" charset="0"/>
            </a:rPr>
            <a:t>Protects Against Credential Stuffing</a:t>
          </a:r>
          <a:endParaRPr lang="en-IN" sz="1300" dirty="0">
            <a:latin typeface="Lora" pitchFamily="2" charset="0"/>
          </a:endParaRPr>
        </a:p>
      </dgm:t>
    </dgm:pt>
    <dgm:pt modelId="{5AB33602-BC52-4C21-80D5-1041A75E008E}" type="parTrans" cxnId="{E19BC1F7-7572-48BC-BCC7-09B59F778DAD}">
      <dgm:prSet/>
      <dgm:spPr/>
      <dgm:t>
        <a:bodyPr/>
        <a:lstStyle/>
        <a:p>
          <a:endParaRPr lang="en-IN"/>
        </a:p>
      </dgm:t>
    </dgm:pt>
    <dgm:pt modelId="{3D4413AE-6966-49CC-A628-931D15B0E29B}" type="sibTrans" cxnId="{E19BC1F7-7572-48BC-BCC7-09B59F778DAD}">
      <dgm:prSet/>
      <dgm:spPr/>
      <dgm:t>
        <a:bodyPr/>
        <a:lstStyle/>
        <a:p>
          <a:endParaRPr lang="en-IN"/>
        </a:p>
      </dgm:t>
    </dgm:pt>
    <dgm:pt modelId="{095ECC07-0E06-4E79-9281-F13BC10849FB}">
      <dgm:prSet/>
      <dgm:spPr/>
      <dgm:t>
        <a:bodyPr/>
        <a:lstStyle/>
        <a:p>
          <a:r>
            <a:rPr lang="en-US" b="1" dirty="0">
              <a:latin typeface="Source sans pro" panose="020B0503030403020204" pitchFamily="34" charset="0"/>
              <a:ea typeface="Source sans pro" panose="020B0503030403020204" pitchFamily="34" charset="0"/>
            </a:rPr>
            <a:t>Credential Stuffing</a:t>
          </a:r>
          <a:r>
            <a:rPr lang="en-US" dirty="0">
              <a:latin typeface="Source sans pro" panose="020B0503030403020204" pitchFamily="34" charset="0"/>
              <a:ea typeface="Source sans pro" panose="020B0503030403020204" pitchFamily="34" charset="0"/>
            </a:rPr>
            <a:t>: Attackers use stolen credentials from one breach to try and access other accounts. MFA mitigates this risk by requiring a second factor.</a:t>
          </a:r>
          <a:endParaRPr lang="en-IN" dirty="0">
            <a:latin typeface="Source sans pro" panose="020B0503030403020204" pitchFamily="34" charset="0"/>
            <a:ea typeface="Source sans pro" panose="020B0503030403020204" pitchFamily="34" charset="0"/>
          </a:endParaRPr>
        </a:p>
      </dgm:t>
    </dgm:pt>
    <dgm:pt modelId="{611CADFD-D10A-4871-84E1-05FFDE4A5BE1}" type="parTrans" cxnId="{320CE8A2-C009-4108-9341-83189CE82D32}">
      <dgm:prSet/>
      <dgm:spPr/>
      <dgm:t>
        <a:bodyPr/>
        <a:lstStyle/>
        <a:p>
          <a:endParaRPr lang="en-IN"/>
        </a:p>
      </dgm:t>
    </dgm:pt>
    <dgm:pt modelId="{CC803CEA-1F16-417B-94E9-1BC06FD0E974}" type="sibTrans" cxnId="{320CE8A2-C009-4108-9341-83189CE82D32}">
      <dgm:prSet/>
      <dgm:spPr/>
      <dgm:t>
        <a:bodyPr/>
        <a:lstStyle/>
        <a:p>
          <a:endParaRPr lang="en-IN"/>
        </a:p>
      </dgm:t>
    </dgm:pt>
    <dgm:pt modelId="{4886B794-AAB4-4686-A6CF-1B8564B6F457}">
      <dgm:prSet/>
      <dgm:spPr/>
      <dgm:t>
        <a:bodyPr/>
        <a:lstStyle/>
        <a:p>
          <a:r>
            <a:rPr lang="en-US" b="1" dirty="0">
              <a:latin typeface="Source sans pro" panose="020B0503030403020204" pitchFamily="34" charset="0"/>
              <a:ea typeface="Source sans pro" panose="020B0503030403020204" pitchFamily="34" charset="0"/>
            </a:rPr>
            <a:t>Reduced Success Rate</a:t>
          </a:r>
          <a:r>
            <a:rPr lang="en-US" dirty="0">
              <a:latin typeface="Source sans pro" panose="020B0503030403020204" pitchFamily="34" charset="0"/>
              <a:ea typeface="Source sans pro" panose="020B0503030403020204" pitchFamily="34" charset="0"/>
            </a:rPr>
            <a:t>: Even if attackers have valid credentials, they cannot access accounts without the second factor.</a:t>
          </a:r>
          <a:endParaRPr lang="en-IN" dirty="0">
            <a:latin typeface="Source sans pro" panose="020B0503030403020204" pitchFamily="34" charset="0"/>
            <a:ea typeface="Source sans pro" panose="020B0503030403020204" pitchFamily="34" charset="0"/>
          </a:endParaRPr>
        </a:p>
      </dgm:t>
    </dgm:pt>
    <dgm:pt modelId="{38B97185-4825-47DA-B597-2991424FDB86}" type="parTrans" cxnId="{73A6009C-1973-4C1F-A0FE-C4227F80A626}">
      <dgm:prSet/>
      <dgm:spPr/>
      <dgm:t>
        <a:bodyPr/>
        <a:lstStyle/>
        <a:p>
          <a:endParaRPr lang="en-IN"/>
        </a:p>
      </dgm:t>
    </dgm:pt>
    <dgm:pt modelId="{0370BB28-E12D-49F3-84F0-B71432A2831C}" type="sibTrans" cxnId="{73A6009C-1973-4C1F-A0FE-C4227F80A626}">
      <dgm:prSet/>
      <dgm:spPr/>
      <dgm:t>
        <a:bodyPr/>
        <a:lstStyle/>
        <a:p>
          <a:endParaRPr lang="en-IN"/>
        </a:p>
      </dgm:t>
    </dgm:pt>
    <dgm:pt modelId="{9020EBC9-B997-4CDE-9C67-036E0481DEDB}" type="pres">
      <dgm:prSet presAssocID="{B62598DA-D2BA-4256-B69D-2D2F714A7023}" presName="compositeShape" presStyleCnt="0">
        <dgm:presLayoutVars>
          <dgm:chMax val="7"/>
          <dgm:dir/>
          <dgm:resizeHandles val="exact"/>
        </dgm:presLayoutVars>
      </dgm:prSet>
      <dgm:spPr/>
    </dgm:pt>
    <dgm:pt modelId="{B2DB41DE-8018-4BC5-A334-716BF4A8CDAD}" type="pres">
      <dgm:prSet presAssocID="{55C896D1-54BA-46FE-8E59-3015F59CC388}" presName="circ1" presStyleLbl="vennNode1" presStyleIdx="0" presStyleCnt="3"/>
      <dgm:spPr/>
    </dgm:pt>
    <dgm:pt modelId="{5BA033FA-6884-4B00-ACA8-2DA7BF132C00}" type="pres">
      <dgm:prSet presAssocID="{55C896D1-54BA-46FE-8E59-3015F59CC388}" presName="circ1Tx" presStyleLbl="revTx" presStyleIdx="0" presStyleCnt="0">
        <dgm:presLayoutVars>
          <dgm:chMax val="0"/>
          <dgm:chPref val="0"/>
          <dgm:bulletEnabled val="1"/>
        </dgm:presLayoutVars>
      </dgm:prSet>
      <dgm:spPr/>
    </dgm:pt>
    <dgm:pt modelId="{2A4CFC37-B9C8-455A-8020-2B5824CEEC90}" type="pres">
      <dgm:prSet presAssocID="{095ECC07-0E06-4E79-9281-F13BC10849FB}" presName="circ2" presStyleLbl="vennNode1" presStyleIdx="1" presStyleCnt="3"/>
      <dgm:spPr/>
    </dgm:pt>
    <dgm:pt modelId="{DA3B9B5C-B813-4DFE-ACA9-84B972DA8331}" type="pres">
      <dgm:prSet presAssocID="{095ECC07-0E06-4E79-9281-F13BC10849FB}" presName="circ2Tx" presStyleLbl="revTx" presStyleIdx="0" presStyleCnt="0">
        <dgm:presLayoutVars>
          <dgm:chMax val="0"/>
          <dgm:chPref val="0"/>
          <dgm:bulletEnabled val="1"/>
        </dgm:presLayoutVars>
      </dgm:prSet>
      <dgm:spPr/>
    </dgm:pt>
    <dgm:pt modelId="{512E91E3-ED51-4534-AE7F-E2C70D69CAC2}" type="pres">
      <dgm:prSet presAssocID="{4886B794-AAB4-4686-A6CF-1B8564B6F457}" presName="circ3" presStyleLbl="vennNode1" presStyleIdx="2" presStyleCnt="3"/>
      <dgm:spPr/>
    </dgm:pt>
    <dgm:pt modelId="{B0FDDC4A-B8E2-4049-8BE3-BD8024651B52}" type="pres">
      <dgm:prSet presAssocID="{4886B794-AAB4-4686-A6CF-1B8564B6F457}" presName="circ3Tx" presStyleLbl="revTx" presStyleIdx="0" presStyleCnt="0">
        <dgm:presLayoutVars>
          <dgm:chMax val="0"/>
          <dgm:chPref val="0"/>
          <dgm:bulletEnabled val="1"/>
        </dgm:presLayoutVars>
      </dgm:prSet>
      <dgm:spPr/>
    </dgm:pt>
  </dgm:ptLst>
  <dgm:cxnLst>
    <dgm:cxn modelId="{1B7D4D2B-FF2B-4E12-BE78-FCC37E5FEDF4}" type="presOf" srcId="{095ECC07-0E06-4E79-9281-F13BC10849FB}" destId="{DA3B9B5C-B813-4DFE-ACA9-84B972DA8331}" srcOrd="1" destOrd="0" presId="urn:microsoft.com/office/officeart/2005/8/layout/venn1"/>
    <dgm:cxn modelId="{A9A6724B-6316-4A81-AC91-67F074D25691}" type="presOf" srcId="{095ECC07-0E06-4E79-9281-F13BC10849FB}" destId="{2A4CFC37-B9C8-455A-8020-2B5824CEEC90}" srcOrd="0" destOrd="0" presId="urn:microsoft.com/office/officeart/2005/8/layout/venn1"/>
    <dgm:cxn modelId="{C8015E83-9AC2-464E-915D-4F6829539A99}" type="presOf" srcId="{4886B794-AAB4-4686-A6CF-1B8564B6F457}" destId="{512E91E3-ED51-4534-AE7F-E2C70D69CAC2}" srcOrd="0" destOrd="0" presId="urn:microsoft.com/office/officeart/2005/8/layout/venn1"/>
    <dgm:cxn modelId="{E1C5F693-9426-4036-9AC5-F244A51FCFD7}" type="presOf" srcId="{55C896D1-54BA-46FE-8E59-3015F59CC388}" destId="{B2DB41DE-8018-4BC5-A334-716BF4A8CDAD}" srcOrd="0" destOrd="0" presId="urn:microsoft.com/office/officeart/2005/8/layout/venn1"/>
    <dgm:cxn modelId="{73A6009C-1973-4C1F-A0FE-C4227F80A626}" srcId="{B62598DA-D2BA-4256-B69D-2D2F714A7023}" destId="{4886B794-AAB4-4686-A6CF-1B8564B6F457}" srcOrd="2" destOrd="0" parTransId="{38B97185-4825-47DA-B597-2991424FDB86}" sibTransId="{0370BB28-E12D-49F3-84F0-B71432A2831C}"/>
    <dgm:cxn modelId="{320CE8A2-C009-4108-9341-83189CE82D32}" srcId="{B62598DA-D2BA-4256-B69D-2D2F714A7023}" destId="{095ECC07-0E06-4E79-9281-F13BC10849FB}" srcOrd="1" destOrd="0" parTransId="{611CADFD-D10A-4871-84E1-05FFDE4A5BE1}" sibTransId="{CC803CEA-1F16-417B-94E9-1BC06FD0E974}"/>
    <dgm:cxn modelId="{4BA003B3-FD81-4ADD-9D84-710C572B4ED3}" type="presOf" srcId="{B62598DA-D2BA-4256-B69D-2D2F714A7023}" destId="{9020EBC9-B997-4CDE-9C67-036E0481DEDB}" srcOrd="0" destOrd="0" presId="urn:microsoft.com/office/officeart/2005/8/layout/venn1"/>
    <dgm:cxn modelId="{3F815DCE-2B8E-4D2B-9D5F-728D9D87C9C1}" type="presOf" srcId="{55C896D1-54BA-46FE-8E59-3015F59CC388}" destId="{5BA033FA-6884-4B00-ACA8-2DA7BF132C00}" srcOrd="1" destOrd="0" presId="urn:microsoft.com/office/officeart/2005/8/layout/venn1"/>
    <dgm:cxn modelId="{11E416EA-5480-4609-974C-A1636239E2E5}" type="presOf" srcId="{4886B794-AAB4-4686-A6CF-1B8564B6F457}" destId="{B0FDDC4A-B8E2-4049-8BE3-BD8024651B52}" srcOrd="1" destOrd="0" presId="urn:microsoft.com/office/officeart/2005/8/layout/venn1"/>
    <dgm:cxn modelId="{E19BC1F7-7572-48BC-BCC7-09B59F778DAD}" srcId="{B62598DA-D2BA-4256-B69D-2D2F714A7023}" destId="{55C896D1-54BA-46FE-8E59-3015F59CC388}" srcOrd="0" destOrd="0" parTransId="{5AB33602-BC52-4C21-80D5-1041A75E008E}" sibTransId="{3D4413AE-6966-49CC-A628-931D15B0E29B}"/>
    <dgm:cxn modelId="{4FC136EE-2A74-48CA-B87E-9FB8EC0C819F}" type="presParOf" srcId="{9020EBC9-B997-4CDE-9C67-036E0481DEDB}" destId="{B2DB41DE-8018-4BC5-A334-716BF4A8CDAD}" srcOrd="0" destOrd="0" presId="urn:microsoft.com/office/officeart/2005/8/layout/venn1"/>
    <dgm:cxn modelId="{FECA8B8D-DECE-448D-8F11-EB0714D0B581}" type="presParOf" srcId="{9020EBC9-B997-4CDE-9C67-036E0481DEDB}" destId="{5BA033FA-6884-4B00-ACA8-2DA7BF132C00}" srcOrd="1" destOrd="0" presId="urn:microsoft.com/office/officeart/2005/8/layout/venn1"/>
    <dgm:cxn modelId="{62A6EC24-8F8C-46EC-B5FD-921334874667}" type="presParOf" srcId="{9020EBC9-B997-4CDE-9C67-036E0481DEDB}" destId="{2A4CFC37-B9C8-455A-8020-2B5824CEEC90}" srcOrd="2" destOrd="0" presId="urn:microsoft.com/office/officeart/2005/8/layout/venn1"/>
    <dgm:cxn modelId="{6AB42E44-5968-459D-B382-58A47BEB81A6}" type="presParOf" srcId="{9020EBC9-B997-4CDE-9C67-036E0481DEDB}" destId="{DA3B9B5C-B813-4DFE-ACA9-84B972DA8331}" srcOrd="3" destOrd="0" presId="urn:microsoft.com/office/officeart/2005/8/layout/venn1"/>
    <dgm:cxn modelId="{00B468CF-4103-42C1-9E3B-2340CB7D89A6}" type="presParOf" srcId="{9020EBC9-B997-4CDE-9C67-036E0481DEDB}" destId="{512E91E3-ED51-4534-AE7F-E2C70D69CAC2}" srcOrd="4" destOrd="0" presId="urn:microsoft.com/office/officeart/2005/8/layout/venn1"/>
    <dgm:cxn modelId="{37C36977-B850-4CE6-AA85-C20331550E64}" type="presParOf" srcId="{9020EBC9-B997-4CDE-9C67-036E0481DEDB}" destId="{B0FDDC4A-B8E2-4049-8BE3-BD8024651B52}"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915FC3D-3B67-4A9D-8977-2CB5C71458C6}" type="doc">
      <dgm:prSet loTypeId="urn:microsoft.com/office/officeart/2005/8/layout/venn1" loCatId="relationship" qsTypeId="urn:microsoft.com/office/officeart/2005/8/quickstyle/simple1" qsCatId="simple" csTypeId="urn:microsoft.com/office/officeart/2005/8/colors/accent1_2" csCatId="accent1"/>
      <dgm:spPr/>
      <dgm:t>
        <a:bodyPr/>
        <a:lstStyle/>
        <a:p>
          <a:endParaRPr lang="en-IN"/>
        </a:p>
      </dgm:t>
    </dgm:pt>
    <dgm:pt modelId="{1AC73F7E-7F8F-4580-91D8-7B0461848F7D}">
      <dgm:prSet/>
      <dgm:spPr/>
      <dgm:t>
        <a:bodyPr/>
        <a:lstStyle/>
        <a:p>
          <a:pPr algn="ctr"/>
          <a:r>
            <a:rPr lang="en-US" b="1" u="none" dirty="0">
              <a:latin typeface="Lora" pitchFamily="2" charset="0"/>
            </a:rPr>
            <a:t>Enhances Security for High-Value Transactions</a:t>
          </a:r>
          <a:endParaRPr lang="en-IN" u="none" dirty="0">
            <a:latin typeface="Lora" pitchFamily="2" charset="0"/>
          </a:endParaRPr>
        </a:p>
      </dgm:t>
    </dgm:pt>
    <dgm:pt modelId="{075A85EA-5D1F-42CA-8724-4996C27A60F2}" type="parTrans" cxnId="{D6A7656B-733D-409B-B8F7-69389C632C85}">
      <dgm:prSet/>
      <dgm:spPr/>
      <dgm:t>
        <a:bodyPr/>
        <a:lstStyle/>
        <a:p>
          <a:pPr algn="ctr"/>
          <a:endParaRPr lang="en-IN"/>
        </a:p>
      </dgm:t>
    </dgm:pt>
    <dgm:pt modelId="{0D236D2D-FF6C-4597-B853-FBEA0347F0A5}" type="sibTrans" cxnId="{D6A7656B-733D-409B-B8F7-69389C632C85}">
      <dgm:prSet/>
      <dgm:spPr/>
      <dgm:t>
        <a:bodyPr/>
        <a:lstStyle/>
        <a:p>
          <a:pPr algn="ctr"/>
          <a:endParaRPr lang="en-IN"/>
        </a:p>
      </dgm:t>
    </dgm:pt>
    <dgm:pt modelId="{E648F78C-6302-4272-9362-B92D89C7AABF}">
      <dgm:prSet/>
      <dgm:spPr/>
      <dgm:t>
        <a:bodyPr/>
        <a:lstStyle/>
        <a:p>
          <a:pPr algn="ctr"/>
          <a:r>
            <a:rPr lang="en-US" b="1" dirty="0">
              <a:latin typeface="Source sans pro" panose="020B0503030403020204" pitchFamily="34" charset="0"/>
              <a:ea typeface="Source sans pro" panose="020B0503030403020204" pitchFamily="34" charset="0"/>
            </a:rPr>
            <a:t>Transaction </a:t>
          </a:r>
          <a:r>
            <a:rPr lang="en-US" dirty="0">
              <a:latin typeface="Source sans pro" panose="020B0503030403020204" pitchFamily="34" charset="0"/>
              <a:ea typeface="Source sans pro" panose="020B0503030403020204" pitchFamily="34" charset="0"/>
            </a:rPr>
            <a:t>Verification: MFA can be used to verify high-value transactions, adding an extra layer of security for sensitive operations.</a:t>
          </a:r>
          <a:endParaRPr lang="en-IN" dirty="0">
            <a:latin typeface="Source sans pro" panose="020B0503030403020204" pitchFamily="34" charset="0"/>
            <a:ea typeface="Source sans pro" panose="020B0503030403020204" pitchFamily="34" charset="0"/>
          </a:endParaRPr>
        </a:p>
      </dgm:t>
    </dgm:pt>
    <dgm:pt modelId="{563AEA46-70FF-4C10-8024-D6006D78BAD5}" type="parTrans" cxnId="{0CD28912-072C-44D6-B018-0A5D3E02AC93}">
      <dgm:prSet/>
      <dgm:spPr/>
      <dgm:t>
        <a:bodyPr/>
        <a:lstStyle/>
        <a:p>
          <a:pPr algn="ctr"/>
          <a:endParaRPr lang="en-IN"/>
        </a:p>
      </dgm:t>
    </dgm:pt>
    <dgm:pt modelId="{3736B5FE-6E53-4C3B-9FE9-CCEF7F9803B7}" type="sibTrans" cxnId="{0CD28912-072C-44D6-B018-0A5D3E02AC93}">
      <dgm:prSet/>
      <dgm:spPr/>
      <dgm:t>
        <a:bodyPr/>
        <a:lstStyle/>
        <a:p>
          <a:pPr algn="ctr"/>
          <a:endParaRPr lang="en-IN"/>
        </a:p>
      </dgm:t>
    </dgm:pt>
    <dgm:pt modelId="{6FCB13CB-30A9-4F09-8EED-63A19BE237A9}">
      <dgm:prSet/>
      <dgm:spPr/>
      <dgm:t>
        <a:bodyPr/>
        <a:lstStyle/>
        <a:p>
          <a:pPr algn="ctr"/>
          <a:r>
            <a:rPr lang="en-US" b="1" dirty="0">
              <a:latin typeface="Source sans pro" panose="020B0503030403020204" pitchFamily="34" charset="0"/>
              <a:ea typeface="Source sans pro" panose="020B0503030403020204" pitchFamily="34" charset="0"/>
            </a:rPr>
            <a:t>Approval Process</a:t>
          </a:r>
          <a:r>
            <a:rPr lang="en-US" dirty="0">
              <a:latin typeface="Source sans pro" panose="020B0503030403020204" pitchFamily="34" charset="0"/>
              <a:ea typeface="Source sans pro" panose="020B0503030403020204" pitchFamily="34" charset="0"/>
            </a:rPr>
            <a:t>: Users may need to approve transactions through a second factor, such as a push notification or biometric verification</a:t>
          </a:r>
          <a:r>
            <a:rPr lang="en-US" dirty="0"/>
            <a:t>.</a:t>
          </a:r>
          <a:endParaRPr lang="en-IN" dirty="0"/>
        </a:p>
      </dgm:t>
    </dgm:pt>
    <dgm:pt modelId="{CF5C1F2B-60EE-4354-864A-53DD204EB963}" type="parTrans" cxnId="{67F61CE9-A573-4607-8504-FF2CAFE695B9}">
      <dgm:prSet/>
      <dgm:spPr/>
      <dgm:t>
        <a:bodyPr/>
        <a:lstStyle/>
        <a:p>
          <a:pPr algn="ctr"/>
          <a:endParaRPr lang="en-IN"/>
        </a:p>
      </dgm:t>
    </dgm:pt>
    <dgm:pt modelId="{BF7EEDF4-6B1F-4937-A906-054B2CEDCDE2}" type="sibTrans" cxnId="{67F61CE9-A573-4607-8504-FF2CAFE695B9}">
      <dgm:prSet/>
      <dgm:spPr/>
      <dgm:t>
        <a:bodyPr/>
        <a:lstStyle/>
        <a:p>
          <a:pPr algn="ctr"/>
          <a:endParaRPr lang="en-IN"/>
        </a:p>
      </dgm:t>
    </dgm:pt>
    <dgm:pt modelId="{94FAA42C-BE9D-44CF-B807-891B14C312EA}" type="pres">
      <dgm:prSet presAssocID="{5915FC3D-3B67-4A9D-8977-2CB5C71458C6}" presName="compositeShape" presStyleCnt="0">
        <dgm:presLayoutVars>
          <dgm:chMax val="7"/>
          <dgm:dir/>
          <dgm:resizeHandles val="exact"/>
        </dgm:presLayoutVars>
      </dgm:prSet>
      <dgm:spPr/>
    </dgm:pt>
    <dgm:pt modelId="{FD21B00C-48BF-4AED-8B84-16F9ACBF6E6F}" type="pres">
      <dgm:prSet presAssocID="{1AC73F7E-7F8F-4580-91D8-7B0461848F7D}" presName="circ1" presStyleLbl="vennNode1" presStyleIdx="0" presStyleCnt="3"/>
      <dgm:spPr/>
    </dgm:pt>
    <dgm:pt modelId="{FDACA4C6-B06C-464E-B289-02092BF7A4A8}" type="pres">
      <dgm:prSet presAssocID="{1AC73F7E-7F8F-4580-91D8-7B0461848F7D}" presName="circ1Tx" presStyleLbl="revTx" presStyleIdx="0" presStyleCnt="0">
        <dgm:presLayoutVars>
          <dgm:chMax val="0"/>
          <dgm:chPref val="0"/>
          <dgm:bulletEnabled val="1"/>
        </dgm:presLayoutVars>
      </dgm:prSet>
      <dgm:spPr/>
    </dgm:pt>
    <dgm:pt modelId="{C1C6784F-E69F-4199-804D-2755985BBA6F}" type="pres">
      <dgm:prSet presAssocID="{E648F78C-6302-4272-9362-B92D89C7AABF}" presName="circ2" presStyleLbl="vennNode1" presStyleIdx="1" presStyleCnt="3"/>
      <dgm:spPr/>
    </dgm:pt>
    <dgm:pt modelId="{530DCDFB-186B-4796-AE5B-B4395D9ACF95}" type="pres">
      <dgm:prSet presAssocID="{E648F78C-6302-4272-9362-B92D89C7AABF}" presName="circ2Tx" presStyleLbl="revTx" presStyleIdx="0" presStyleCnt="0">
        <dgm:presLayoutVars>
          <dgm:chMax val="0"/>
          <dgm:chPref val="0"/>
          <dgm:bulletEnabled val="1"/>
        </dgm:presLayoutVars>
      </dgm:prSet>
      <dgm:spPr/>
    </dgm:pt>
    <dgm:pt modelId="{FB58A9CF-5F17-40D9-B027-87C729E69D81}" type="pres">
      <dgm:prSet presAssocID="{6FCB13CB-30A9-4F09-8EED-63A19BE237A9}" presName="circ3" presStyleLbl="vennNode1" presStyleIdx="2" presStyleCnt="3" custLinFactNeighborY="765"/>
      <dgm:spPr/>
    </dgm:pt>
    <dgm:pt modelId="{6A864F04-C2FF-4CD6-8471-230018324485}" type="pres">
      <dgm:prSet presAssocID="{6FCB13CB-30A9-4F09-8EED-63A19BE237A9}" presName="circ3Tx" presStyleLbl="revTx" presStyleIdx="0" presStyleCnt="0">
        <dgm:presLayoutVars>
          <dgm:chMax val="0"/>
          <dgm:chPref val="0"/>
          <dgm:bulletEnabled val="1"/>
        </dgm:presLayoutVars>
      </dgm:prSet>
      <dgm:spPr/>
    </dgm:pt>
  </dgm:ptLst>
  <dgm:cxnLst>
    <dgm:cxn modelId="{7424590B-3ACC-4C16-8555-41B0A56DD730}" type="presOf" srcId="{E648F78C-6302-4272-9362-B92D89C7AABF}" destId="{530DCDFB-186B-4796-AE5B-B4395D9ACF95}" srcOrd="1" destOrd="0" presId="urn:microsoft.com/office/officeart/2005/8/layout/venn1"/>
    <dgm:cxn modelId="{0CD28912-072C-44D6-B018-0A5D3E02AC93}" srcId="{5915FC3D-3B67-4A9D-8977-2CB5C71458C6}" destId="{E648F78C-6302-4272-9362-B92D89C7AABF}" srcOrd="1" destOrd="0" parTransId="{563AEA46-70FF-4C10-8024-D6006D78BAD5}" sibTransId="{3736B5FE-6E53-4C3B-9FE9-CCEF7F9803B7}"/>
    <dgm:cxn modelId="{CF421D23-D730-44E6-AA02-6B4FA0383C06}" type="presOf" srcId="{5915FC3D-3B67-4A9D-8977-2CB5C71458C6}" destId="{94FAA42C-BE9D-44CF-B807-891B14C312EA}" srcOrd="0" destOrd="0" presId="urn:microsoft.com/office/officeart/2005/8/layout/venn1"/>
    <dgm:cxn modelId="{E89FA42D-371F-4456-9919-8A366297B2AF}" type="presOf" srcId="{1AC73F7E-7F8F-4580-91D8-7B0461848F7D}" destId="{FD21B00C-48BF-4AED-8B84-16F9ACBF6E6F}" srcOrd="0" destOrd="0" presId="urn:microsoft.com/office/officeart/2005/8/layout/venn1"/>
    <dgm:cxn modelId="{583B925E-2284-48D1-9569-DCCEE7E25D28}" type="presOf" srcId="{6FCB13CB-30A9-4F09-8EED-63A19BE237A9}" destId="{6A864F04-C2FF-4CD6-8471-230018324485}" srcOrd="1" destOrd="0" presId="urn:microsoft.com/office/officeart/2005/8/layout/venn1"/>
    <dgm:cxn modelId="{4959EF63-86E5-4FD5-A17F-2794B79105C3}" type="presOf" srcId="{E648F78C-6302-4272-9362-B92D89C7AABF}" destId="{C1C6784F-E69F-4199-804D-2755985BBA6F}" srcOrd="0" destOrd="0" presId="urn:microsoft.com/office/officeart/2005/8/layout/venn1"/>
    <dgm:cxn modelId="{D6A7656B-733D-409B-B8F7-69389C632C85}" srcId="{5915FC3D-3B67-4A9D-8977-2CB5C71458C6}" destId="{1AC73F7E-7F8F-4580-91D8-7B0461848F7D}" srcOrd="0" destOrd="0" parTransId="{075A85EA-5D1F-42CA-8724-4996C27A60F2}" sibTransId="{0D236D2D-FF6C-4597-B853-FBEA0347F0A5}"/>
    <dgm:cxn modelId="{E47B63A0-5F2E-4ADA-B7B8-FE82847B1927}" type="presOf" srcId="{6FCB13CB-30A9-4F09-8EED-63A19BE237A9}" destId="{FB58A9CF-5F17-40D9-B027-87C729E69D81}" srcOrd="0" destOrd="0" presId="urn:microsoft.com/office/officeart/2005/8/layout/venn1"/>
    <dgm:cxn modelId="{67F61CE9-A573-4607-8504-FF2CAFE695B9}" srcId="{5915FC3D-3B67-4A9D-8977-2CB5C71458C6}" destId="{6FCB13CB-30A9-4F09-8EED-63A19BE237A9}" srcOrd="2" destOrd="0" parTransId="{CF5C1F2B-60EE-4354-864A-53DD204EB963}" sibTransId="{BF7EEDF4-6B1F-4937-A906-054B2CEDCDE2}"/>
    <dgm:cxn modelId="{8466D9FC-A310-4FC4-BE2B-FD27659F6FD5}" type="presOf" srcId="{1AC73F7E-7F8F-4580-91D8-7B0461848F7D}" destId="{FDACA4C6-B06C-464E-B289-02092BF7A4A8}" srcOrd="1" destOrd="0" presId="urn:microsoft.com/office/officeart/2005/8/layout/venn1"/>
    <dgm:cxn modelId="{E0B694EE-6742-4C36-BD0A-21EB41407D99}" type="presParOf" srcId="{94FAA42C-BE9D-44CF-B807-891B14C312EA}" destId="{FD21B00C-48BF-4AED-8B84-16F9ACBF6E6F}" srcOrd="0" destOrd="0" presId="urn:microsoft.com/office/officeart/2005/8/layout/venn1"/>
    <dgm:cxn modelId="{16265249-2042-4329-9895-3559295A6B2E}" type="presParOf" srcId="{94FAA42C-BE9D-44CF-B807-891B14C312EA}" destId="{FDACA4C6-B06C-464E-B289-02092BF7A4A8}" srcOrd="1" destOrd="0" presId="urn:microsoft.com/office/officeart/2005/8/layout/venn1"/>
    <dgm:cxn modelId="{AD564416-B0F6-4BEF-B80E-B017D3D04365}" type="presParOf" srcId="{94FAA42C-BE9D-44CF-B807-891B14C312EA}" destId="{C1C6784F-E69F-4199-804D-2755985BBA6F}" srcOrd="2" destOrd="0" presId="urn:microsoft.com/office/officeart/2005/8/layout/venn1"/>
    <dgm:cxn modelId="{884F91F5-563B-4F31-A826-FC37DF4C6E72}" type="presParOf" srcId="{94FAA42C-BE9D-44CF-B807-891B14C312EA}" destId="{530DCDFB-186B-4796-AE5B-B4395D9ACF95}" srcOrd="3" destOrd="0" presId="urn:microsoft.com/office/officeart/2005/8/layout/venn1"/>
    <dgm:cxn modelId="{FF9A9976-0A5E-4F42-A369-F2477B94EAED}" type="presParOf" srcId="{94FAA42C-BE9D-44CF-B807-891B14C312EA}" destId="{FB58A9CF-5F17-40D9-B027-87C729E69D81}" srcOrd="4" destOrd="0" presId="urn:microsoft.com/office/officeart/2005/8/layout/venn1"/>
    <dgm:cxn modelId="{3CA5CC90-DB42-4478-AAC8-360F015099CF}" type="presParOf" srcId="{94FAA42C-BE9D-44CF-B807-891B14C312EA}" destId="{6A864F04-C2FF-4CD6-8471-230018324485}" srcOrd="5" destOrd="0" presId="urn:microsoft.com/office/officeart/2005/8/layout/venn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19A6DA-8664-43AF-93B7-8A5156BFC328}">
      <dsp:nvSpPr>
        <dsp:cNvPr id="0" name=""/>
        <dsp:cNvSpPr/>
      </dsp:nvSpPr>
      <dsp:spPr>
        <a:xfrm rot="5400000">
          <a:off x="-172137" y="191218"/>
          <a:ext cx="1147581" cy="803307"/>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1</a:t>
          </a:r>
          <a:endParaRPr lang="en-IN" sz="2200" kern="1200" dirty="0"/>
        </a:p>
      </dsp:txBody>
      <dsp:txXfrm rot="-5400000">
        <a:off x="1" y="420735"/>
        <a:ext cx="803307" cy="344274"/>
      </dsp:txXfrm>
    </dsp:sp>
    <dsp:sp modelId="{C50B044F-ADA0-478D-9A06-735ACBCA77B2}">
      <dsp:nvSpPr>
        <dsp:cNvPr id="0" name=""/>
        <dsp:cNvSpPr/>
      </dsp:nvSpPr>
      <dsp:spPr>
        <a:xfrm rot="5400000">
          <a:off x="4600689" y="-3714752"/>
          <a:ext cx="745927" cy="8340692"/>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228600" lvl="1" indent="-228600" algn="l" defTabSz="933450">
            <a:lnSpc>
              <a:spcPct val="90000"/>
            </a:lnSpc>
            <a:spcBef>
              <a:spcPct val="0"/>
            </a:spcBef>
            <a:spcAft>
              <a:spcPct val="15000"/>
            </a:spcAft>
            <a:buNone/>
          </a:pPr>
          <a:r>
            <a:rPr lang="en-US" sz="2100" b="1" kern="1200" dirty="0">
              <a:latin typeface="Lora" pitchFamily="34" charset="0"/>
              <a:ea typeface="Lora" pitchFamily="34" charset="-122"/>
              <a:cs typeface="Lora" pitchFamily="34" charset="-120"/>
            </a:rPr>
            <a:t>Verify the Sender</a:t>
          </a:r>
          <a:endParaRPr lang="en-IN" sz="2100" b="1" kern="1200" dirty="0"/>
        </a:p>
        <a:p>
          <a:pPr marL="171450" lvl="1" indent="-171450" algn="l" defTabSz="711200">
            <a:lnSpc>
              <a:spcPct val="90000"/>
            </a:lnSpc>
            <a:spcBef>
              <a:spcPct val="0"/>
            </a:spcBef>
            <a:spcAft>
              <a:spcPct val="15000"/>
            </a:spcAft>
            <a:buNone/>
          </a:pPr>
          <a:r>
            <a:rPr lang="en-US" sz="1600" kern="1200" dirty="0">
              <a:latin typeface="Source Sans Pro" pitchFamily="34" charset="0"/>
              <a:ea typeface="Source Sans Pro" pitchFamily="34" charset="-122"/>
              <a:cs typeface="Source Sans Pro" pitchFamily="34" charset="-120"/>
            </a:rPr>
            <a:t>Check the email address to ensure it's from a legitimate source</a:t>
          </a:r>
          <a:r>
            <a:rPr lang="en-US" sz="2100" kern="1200" dirty="0">
              <a:latin typeface="Source Sans Pro" pitchFamily="34" charset="0"/>
              <a:ea typeface="Source Sans Pro" pitchFamily="34" charset="-122"/>
              <a:cs typeface="Source Sans Pro" pitchFamily="34" charset="-120"/>
            </a:rPr>
            <a:t>.</a:t>
          </a:r>
          <a:endParaRPr lang="en-IN" sz="2100" kern="1200" dirty="0"/>
        </a:p>
      </dsp:txBody>
      <dsp:txXfrm rot="-5400000">
        <a:off x="803307" y="119043"/>
        <a:ext cx="8304279" cy="673101"/>
      </dsp:txXfrm>
    </dsp:sp>
    <dsp:sp modelId="{D624FB61-F993-4316-948C-799DD539A93D}">
      <dsp:nvSpPr>
        <dsp:cNvPr id="0" name=""/>
        <dsp:cNvSpPr/>
      </dsp:nvSpPr>
      <dsp:spPr>
        <a:xfrm rot="5400000">
          <a:off x="-172137" y="1120043"/>
          <a:ext cx="1147581" cy="803307"/>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2</a:t>
          </a:r>
          <a:endParaRPr lang="en-IN" sz="2200" kern="1200" dirty="0"/>
        </a:p>
      </dsp:txBody>
      <dsp:txXfrm rot="-5400000">
        <a:off x="1" y="1349560"/>
        <a:ext cx="803307" cy="344274"/>
      </dsp:txXfrm>
    </dsp:sp>
    <dsp:sp modelId="{3DBD8F12-2065-4C41-9ECA-B973A3BF9EF7}">
      <dsp:nvSpPr>
        <dsp:cNvPr id="0" name=""/>
        <dsp:cNvSpPr/>
      </dsp:nvSpPr>
      <dsp:spPr>
        <a:xfrm rot="5400000">
          <a:off x="4600689" y="-2849475"/>
          <a:ext cx="745927" cy="8340692"/>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None/>
          </a:pPr>
          <a:r>
            <a:rPr lang="en-US" sz="2100" b="1" kern="1200" dirty="0">
              <a:latin typeface="Lora" pitchFamily="34" charset="0"/>
              <a:ea typeface="Lora" pitchFamily="34" charset="-122"/>
              <a:cs typeface="Lora" pitchFamily="34" charset="-120"/>
            </a:rPr>
            <a:t>Inspect for Red Flags</a:t>
          </a:r>
          <a:endParaRPr lang="en-IN" sz="2100" b="1" kern="1200" dirty="0"/>
        </a:p>
        <a:p>
          <a:pPr marL="171450" lvl="1" indent="-171450" algn="l" defTabSz="711200">
            <a:lnSpc>
              <a:spcPct val="90000"/>
            </a:lnSpc>
            <a:spcBef>
              <a:spcPct val="0"/>
            </a:spcBef>
            <a:spcAft>
              <a:spcPct val="15000"/>
            </a:spcAft>
            <a:buNone/>
          </a:pPr>
          <a:r>
            <a:rPr lang="en-US" sz="1600" b="0" kern="1200" dirty="0">
              <a:latin typeface="Source Sans Pro" pitchFamily="34" charset="0"/>
              <a:ea typeface="Source Sans Pro" pitchFamily="34" charset="-122"/>
              <a:cs typeface="Source Sans Pro" pitchFamily="34" charset="-120"/>
            </a:rPr>
            <a:t>Look for signs of phishing, like poor grammar, strange links, or urgent requests</a:t>
          </a:r>
          <a:r>
            <a:rPr lang="en-US" sz="1700" kern="1200" dirty="0">
              <a:latin typeface="Source Sans Pro" pitchFamily="34" charset="0"/>
              <a:ea typeface="Source Sans Pro" pitchFamily="34" charset="-122"/>
              <a:cs typeface="Source Sans Pro" pitchFamily="34" charset="-120"/>
            </a:rPr>
            <a:t>.</a:t>
          </a:r>
          <a:endParaRPr lang="en-IN" sz="1700" kern="1200" dirty="0"/>
        </a:p>
      </dsp:txBody>
      <dsp:txXfrm rot="-5400000">
        <a:off x="803307" y="984320"/>
        <a:ext cx="8304279" cy="673101"/>
      </dsp:txXfrm>
    </dsp:sp>
    <dsp:sp modelId="{90772B64-A3C3-4D66-88BB-443D32BE9EC5}">
      <dsp:nvSpPr>
        <dsp:cNvPr id="0" name=""/>
        <dsp:cNvSpPr/>
      </dsp:nvSpPr>
      <dsp:spPr>
        <a:xfrm rot="5400000">
          <a:off x="-172137" y="2065635"/>
          <a:ext cx="1147581" cy="803307"/>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3</a:t>
          </a:r>
          <a:endParaRPr lang="en-IN" sz="2200" kern="1200" dirty="0"/>
        </a:p>
      </dsp:txBody>
      <dsp:txXfrm rot="-5400000">
        <a:off x="1" y="2295152"/>
        <a:ext cx="803307" cy="344274"/>
      </dsp:txXfrm>
    </dsp:sp>
    <dsp:sp modelId="{75068233-5074-4578-BF12-C3A7A14EE487}">
      <dsp:nvSpPr>
        <dsp:cNvPr id="0" name=""/>
        <dsp:cNvSpPr/>
      </dsp:nvSpPr>
      <dsp:spPr>
        <a:xfrm rot="5400000">
          <a:off x="4600689" y="-1903884"/>
          <a:ext cx="745927" cy="8340692"/>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228600" lvl="1" indent="-228600" algn="l" defTabSz="933450">
            <a:lnSpc>
              <a:spcPct val="90000"/>
            </a:lnSpc>
            <a:spcBef>
              <a:spcPct val="0"/>
            </a:spcBef>
            <a:spcAft>
              <a:spcPct val="15000"/>
            </a:spcAft>
            <a:buNone/>
          </a:pPr>
          <a:r>
            <a:rPr lang="en-US" sz="2100" b="1" kern="1200" dirty="0">
              <a:latin typeface="Lora" pitchFamily="34" charset="0"/>
              <a:ea typeface="Lora" pitchFamily="34" charset="-122"/>
              <a:cs typeface="Lora" pitchFamily="34" charset="-120"/>
            </a:rPr>
            <a:t>Delete Suspicious Emails</a:t>
          </a:r>
          <a:endParaRPr lang="en-IN" sz="2100" b="1" kern="1200" dirty="0"/>
        </a:p>
        <a:p>
          <a:pPr marL="171450" lvl="1" indent="-171450" algn="l" defTabSz="711200">
            <a:lnSpc>
              <a:spcPct val="90000"/>
            </a:lnSpc>
            <a:spcBef>
              <a:spcPct val="0"/>
            </a:spcBef>
            <a:spcAft>
              <a:spcPct val="15000"/>
            </a:spcAft>
            <a:buNone/>
          </a:pPr>
          <a:r>
            <a:rPr lang="en-US" sz="1600" kern="1200">
              <a:latin typeface="Source Sans Pro" pitchFamily="34" charset="0"/>
              <a:ea typeface="Source Sans Pro" pitchFamily="34" charset="-122"/>
              <a:cs typeface="Source Sans Pro" pitchFamily="34" charset="-120"/>
            </a:rPr>
            <a:t>If in doubt, the safest option is to delete the email and block the sender.</a:t>
          </a:r>
          <a:endParaRPr lang="en-IN" sz="1600" kern="1200" dirty="0"/>
        </a:p>
      </dsp:txBody>
      <dsp:txXfrm rot="-5400000">
        <a:off x="803307" y="1929911"/>
        <a:ext cx="8304279" cy="67310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D48847-321C-49B1-A838-88352D940CCB}">
      <dsp:nvSpPr>
        <dsp:cNvPr id="0" name=""/>
        <dsp:cNvSpPr/>
      </dsp:nvSpPr>
      <dsp:spPr>
        <a:xfrm>
          <a:off x="1285398" y="54391"/>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Lora" pitchFamily="2" charset="0"/>
              <a:ea typeface="Source sans pro" panose="020B0503030403020204" pitchFamily="34" charset="0"/>
            </a:rPr>
            <a:t>Supports Zero Trust Security Model</a:t>
          </a:r>
          <a:endParaRPr lang="en-IN" sz="1300" kern="1200" dirty="0">
            <a:latin typeface="Lora" pitchFamily="2" charset="0"/>
            <a:ea typeface="Source sans pro" panose="020B0503030403020204" pitchFamily="34" charset="0"/>
          </a:endParaRPr>
        </a:p>
      </dsp:txBody>
      <dsp:txXfrm>
        <a:off x="1633505" y="511282"/>
        <a:ext cx="1914588" cy="1174861"/>
      </dsp:txXfrm>
    </dsp:sp>
    <dsp:sp modelId="{418C465E-FE2A-4B09-9277-55514E0BEA26}">
      <dsp:nvSpPr>
        <dsp:cNvPr id="0" name=""/>
        <dsp:cNvSpPr/>
      </dsp:nvSpPr>
      <dsp:spPr>
        <a:xfrm>
          <a:off x="2227463" y="1686143"/>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Source sans pro" panose="020B0503030403020204" pitchFamily="34" charset="0"/>
              <a:ea typeface="Source sans pro" panose="020B0503030403020204" pitchFamily="34" charset="0"/>
            </a:rPr>
            <a:t>Zero Trust</a:t>
          </a:r>
          <a:r>
            <a:rPr lang="en-US" sz="1300" kern="1200" dirty="0">
              <a:latin typeface="Source sans pro" panose="020B0503030403020204" pitchFamily="34" charset="0"/>
              <a:ea typeface="Source sans pro" panose="020B0503030403020204" pitchFamily="34" charset="0"/>
            </a:rPr>
            <a:t>: MFA aligns with the Zero Trust security model, which assumes that no user or device is trusted by default.</a:t>
          </a:r>
          <a:endParaRPr lang="en-IN" sz="1300" kern="1200" dirty="0">
            <a:latin typeface="Source sans pro" panose="020B0503030403020204" pitchFamily="34" charset="0"/>
            <a:ea typeface="Source sans pro" panose="020B0503030403020204" pitchFamily="34" charset="0"/>
          </a:endParaRPr>
        </a:p>
      </dsp:txBody>
      <dsp:txXfrm>
        <a:off x="3025933" y="2360600"/>
        <a:ext cx="1566481" cy="1435941"/>
      </dsp:txXfrm>
    </dsp:sp>
    <dsp:sp modelId="{B24DC519-369E-4466-B029-4A54E2B1C888}">
      <dsp:nvSpPr>
        <dsp:cNvPr id="0" name=""/>
        <dsp:cNvSpPr/>
      </dsp:nvSpPr>
      <dsp:spPr>
        <a:xfrm>
          <a:off x="343333" y="1686143"/>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Source sans pro" panose="020B0503030403020204" pitchFamily="34" charset="0"/>
              <a:ea typeface="Source sans pro" panose="020B0503030403020204" pitchFamily="34" charset="0"/>
            </a:rPr>
            <a:t>Continuous Verification</a:t>
          </a:r>
          <a:r>
            <a:rPr lang="en-US" sz="1300" kern="1200" dirty="0">
              <a:latin typeface="Source sans pro" panose="020B0503030403020204" pitchFamily="34" charset="0"/>
              <a:ea typeface="Source sans pro" panose="020B0503030403020204" pitchFamily="34" charset="0"/>
            </a:rPr>
            <a:t>: MFA ensures continuous verification of user identity, reducing the risk of unauthorized access.</a:t>
          </a:r>
          <a:endParaRPr lang="en-IN" sz="1300" kern="1200" dirty="0">
            <a:latin typeface="Source sans pro" panose="020B0503030403020204" pitchFamily="34" charset="0"/>
            <a:ea typeface="Source sans pro" panose="020B0503030403020204" pitchFamily="34" charset="0"/>
          </a:endParaRPr>
        </a:p>
      </dsp:txBody>
      <dsp:txXfrm>
        <a:off x="589184" y="2360600"/>
        <a:ext cx="1566481" cy="143594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07EF73-E705-4D64-A12D-4783ACB09504}">
      <dsp:nvSpPr>
        <dsp:cNvPr id="0" name=""/>
        <dsp:cNvSpPr/>
      </dsp:nvSpPr>
      <dsp:spPr>
        <a:xfrm>
          <a:off x="1285398" y="54391"/>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Lora" pitchFamily="2" charset="0"/>
            </a:rPr>
            <a:t>Increases User Accountability</a:t>
          </a:r>
          <a:endParaRPr lang="en-IN" sz="1400" kern="1200" dirty="0">
            <a:latin typeface="Lora" pitchFamily="2" charset="0"/>
          </a:endParaRPr>
        </a:p>
      </dsp:txBody>
      <dsp:txXfrm>
        <a:off x="1633505" y="511282"/>
        <a:ext cx="1914588" cy="1174861"/>
      </dsp:txXfrm>
    </dsp:sp>
    <dsp:sp modelId="{D63B2CE1-097C-4AC8-A4C5-A487CDB2BFD0}">
      <dsp:nvSpPr>
        <dsp:cNvPr id="0" name=""/>
        <dsp:cNvSpPr/>
      </dsp:nvSpPr>
      <dsp:spPr>
        <a:xfrm>
          <a:off x="2227463" y="1686143"/>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Source sans pro" panose="020B0503030403020204" pitchFamily="34" charset="0"/>
              <a:ea typeface="Source sans pro" panose="020B0503030403020204" pitchFamily="34" charset="0"/>
            </a:rPr>
            <a:t>Audit Trails</a:t>
          </a:r>
          <a:r>
            <a:rPr lang="en-US" sz="1400" kern="1200" dirty="0">
              <a:latin typeface="Source sans pro" panose="020B0503030403020204" pitchFamily="34" charset="0"/>
              <a:ea typeface="Source sans pro" panose="020B0503030403020204" pitchFamily="34" charset="0"/>
            </a:rPr>
            <a:t>: MFA provides detailed audit trails of login attempts and access, increasing user accountability.</a:t>
          </a:r>
          <a:endParaRPr lang="en-IN" sz="1400" kern="1200" dirty="0">
            <a:latin typeface="Source sans pro" panose="020B0503030403020204" pitchFamily="34" charset="0"/>
            <a:ea typeface="Source sans pro" panose="020B0503030403020204" pitchFamily="34" charset="0"/>
          </a:endParaRPr>
        </a:p>
      </dsp:txBody>
      <dsp:txXfrm>
        <a:off x="3025933" y="2360600"/>
        <a:ext cx="1566481" cy="1435941"/>
      </dsp:txXfrm>
    </dsp:sp>
    <dsp:sp modelId="{D55F819A-BCF6-4B29-9622-4D51CB5345F9}">
      <dsp:nvSpPr>
        <dsp:cNvPr id="0" name=""/>
        <dsp:cNvSpPr/>
      </dsp:nvSpPr>
      <dsp:spPr>
        <a:xfrm>
          <a:off x="343333" y="1686143"/>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Source sans pro" panose="020B0503030403020204" pitchFamily="34" charset="0"/>
              <a:ea typeface="Source sans pro" panose="020B0503030403020204" pitchFamily="34" charset="0"/>
            </a:rPr>
            <a:t>Traceability</a:t>
          </a:r>
          <a:r>
            <a:rPr lang="en-US" sz="1400" kern="1200" dirty="0">
              <a:latin typeface="Source sans pro" panose="020B0503030403020204" pitchFamily="34" charset="0"/>
              <a:ea typeface="Source sans pro" panose="020B0503030403020204" pitchFamily="34" charset="0"/>
            </a:rPr>
            <a:t>: Any suspicious activity can be traced back to the specific user, helping to identify potential security breaches.</a:t>
          </a:r>
          <a:endParaRPr lang="en-IN" sz="1400" kern="1200" dirty="0">
            <a:latin typeface="Source sans pro" panose="020B0503030403020204" pitchFamily="34" charset="0"/>
            <a:ea typeface="Source sans pro" panose="020B0503030403020204" pitchFamily="34" charset="0"/>
          </a:endParaRPr>
        </a:p>
      </dsp:txBody>
      <dsp:txXfrm>
        <a:off x="589184" y="2360600"/>
        <a:ext cx="1566481" cy="14359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04E4E1-9DE1-4C8D-A2B2-8F3019F15B56}">
      <dsp:nvSpPr>
        <dsp:cNvPr id="0" name=""/>
        <dsp:cNvSpPr/>
      </dsp:nvSpPr>
      <dsp:spPr>
        <a:xfrm rot="5400000">
          <a:off x="-162968" y="176092"/>
          <a:ext cx="1173946" cy="821762"/>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4</a:t>
          </a:r>
          <a:endParaRPr lang="en-IN" sz="2200" kern="1200" dirty="0"/>
        </a:p>
      </dsp:txBody>
      <dsp:txXfrm rot="-5400000">
        <a:off x="13124" y="410881"/>
        <a:ext cx="821762" cy="352184"/>
      </dsp:txXfrm>
    </dsp:sp>
    <dsp:sp modelId="{D54BAA02-A2F4-4D44-9D64-990C6B74F90E}">
      <dsp:nvSpPr>
        <dsp:cNvPr id="0" name=""/>
        <dsp:cNvSpPr/>
      </dsp:nvSpPr>
      <dsp:spPr>
        <a:xfrm rot="5400000">
          <a:off x="3890273" y="-3068510"/>
          <a:ext cx="761882" cy="6898904"/>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49352" tIns="13335" rIns="13335" bIns="13335" numCol="1" spcCol="1270" anchor="t" anchorCtr="0">
          <a:noAutofit/>
        </a:bodyPr>
        <a:lstStyle/>
        <a:p>
          <a:pPr marL="228600" lvl="1" indent="-228600" algn="l" defTabSz="933450">
            <a:lnSpc>
              <a:spcPct val="90000"/>
            </a:lnSpc>
            <a:spcBef>
              <a:spcPct val="0"/>
            </a:spcBef>
            <a:spcAft>
              <a:spcPct val="15000"/>
            </a:spcAft>
            <a:buNone/>
          </a:pPr>
          <a:r>
            <a:rPr lang="en-US" sz="2100" b="1" kern="1200" dirty="0">
              <a:latin typeface="Lora" pitchFamily="2" charset="0"/>
            </a:rPr>
            <a:t>Reports the Emails</a:t>
          </a:r>
          <a:endParaRPr lang="en-IN" sz="2100" b="1" kern="1200" dirty="0">
            <a:latin typeface="Lora" pitchFamily="2" charset="0"/>
          </a:endParaRPr>
        </a:p>
        <a:p>
          <a:pPr marL="171450" lvl="1" indent="-171450" algn="l" defTabSz="711200">
            <a:lnSpc>
              <a:spcPct val="90000"/>
            </a:lnSpc>
            <a:spcBef>
              <a:spcPct val="0"/>
            </a:spcBef>
            <a:spcAft>
              <a:spcPct val="15000"/>
            </a:spcAft>
            <a:buNone/>
          </a:pPr>
          <a:r>
            <a:rPr lang="en-US" sz="1600" kern="1200" dirty="0"/>
            <a:t>Many email client have a built in tools to report phishing emails </a:t>
          </a:r>
          <a:endParaRPr lang="en-IN" sz="1600" kern="1200" dirty="0"/>
        </a:p>
      </dsp:txBody>
      <dsp:txXfrm rot="-5400000">
        <a:off x="821762" y="37193"/>
        <a:ext cx="6861712" cy="687498"/>
      </dsp:txXfrm>
    </dsp:sp>
    <dsp:sp modelId="{1EC743CE-9A0A-482A-903C-1E74FB3C178F}">
      <dsp:nvSpPr>
        <dsp:cNvPr id="0" name=""/>
        <dsp:cNvSpPr/>
      </dsp:nvSpPr>
      <dsp:spPr>
        <a:xfrm rot="5400000">
          <a:off x="-176092" y="1208552"/>
          <a:ext cx="1173946" cy="821762"/>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5</a:t>
          </a:r>
          <a:endParaRPr lang="en-IN" sz="1600" kern="1200" dirty="0"/>
        </a:p>
      </dsp:txBody>
      <dsp:txXfrm rot="-5400000">
        <a:off x="0" y="1443341"/>
        <a:ext cx="821762" cy="352184"/>
      </dsp:txXfrm>
    </dsp:sp>
    <dsp:sp modelId="{37BC219B-7477-47AF-B8EB-ECF0709E5695}">
      <dsp:nvSpPr>
        <dsp:cNvPr id="0" name=""/>
        <dsp:cNvSpPr/>
      </dsp:nvSpPr>
      <dsp:spPr>
        <a:xfrm rot="5400000">
          <a:off x="3846025" y="-2017441"/>
          <a:ext cx="802638" cy="6879932"/>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49352" tIns="13335" rIns="13335" bIns="13335" numCol="1" spcCol="1270" anchor="t" anchorCtr="0">
          <a:noAutofit/>
        </a:bodyPr>
        <a:lstStyle/>
        <a:p>
          <a:pPr marL="228600" lvl="1" indent="-228600" algn="l" defTabSz="933450">
            <a:lnSpc>
              <a:spcPct val="90000"/>
            </a:lnSpc>
            <a:spcBef>
              <a:spcPct val="0"/>
            </a:spcBef>
            <a:spcAft>
              <a:spcPct val="15000"/>
            </a:spcAft>
            <a:buNone/>
          </a:pPr>
          <a:r>
            <a:rPr lang="en-US" sz="2100" b="1" kern="1200" dirty="0">
              <a:latin typeface="Lora" pitchFamily="2" charset="0"/>
            </a:rPr>
            <a:t>Keep software update</a:t>
          </a:r>
          <a:endParaRPr lang="en-IN" sz="2100" b="1" kern="1200" dirty="0">
            <a:latin typeface="Lora" pitchFamily="2" charset="0"/>
          </a:endParaRPr>
        </a:p>
        <a:p>
          <a:pPr marL="171450" lvl="1" indent="-171450" algn="l" defTabSz="711200">
            <a:lnSpc>
              <a:spcPct val="90000"/>
            </a:lnSpc>
            <a:spcBef>
              <a:spcPct val="0"/>
            </a:spcBef>
            <a:spcAft>
              <a:spcPct val="15000"/>
            </a:spcAft>
            <a:buNone/>
          </a:pPr>
          <a:r>
            <a:rPr lang="en-US" sz="1600" b="0" kern="1200" dirty="0">
              <a:latin typeface="Source sans pro" panose="020B0503030403020204" pitchFamily="34" charset="0"/>
              <a:ea typeface="Source sans pro" panose="020B0503030403020204" pitchFamily="34" charset="0"/>
            </a:rPr>
            <a:t>Operating </a:t>
          </a:r>
          <a:r>
            <a:rPr lang="en-US" sz="1600" b="0" kern="1200" dirty="0" err="1">
              <a:latin typeface="Source sans pro" panose="020B0503030403020204" pitchFamily="34" charset="0"/>
              <a:ea typeface="Source sans pro" panose="020B0503030403020204" pitchFamily="34" charset="0"/>
            </a:rPr>
            <a:t>system,email</a:t>
          </a:r>
          <a:r>
            <a:rPr lang="en-US" sz="1600" b="0" kern="1200" dirty="0">
              <a:latin typeface="Source sans pro" panose="020B0503030403020204" pitchFamily="34" charset="0"/>
              <a:ea typeface="Source sans pro" panose="020B0503030403020204" pitchFamily="34" charset="0"/>
            </a:rPr>
            <a:t> client, security software are up to date </a:t>
          </a:r>
          <a:endParaRPr lang="en-IN" sz="1600" b="0" kern="1200" dirty="0">
            <a:latin typeface="Source sans pro" panose="020B0503030403020204" pitchFamily="34" charset="0"/>
            <a:ea typeface="Source sans pro" panose="020B0503030403020204" pitchFamily="34" charset="0"/>
          </a:endParaRPr>
        </a:p>
      </dsp:txBody>
      <dsp:txXfrm rot="-5400000">
        <a:off x="807378" y="1060388"/>
        <a:ext cx="6840750" cy="724274"/>
      </dsp:txXfrm>
    </dsp:sp>
    <dsp:sp modelId="{579C3EF9-0B33-4666-A229-B308DD87DDEE}">
      <dsp:nvSpPr>
        <dsp:cNvPr id="0" name=""/>
        <dsp:cNvSpPr/>
      </dsp:nvSpPr>
      <dsp:spPr>
        <a:xfrm rot="5400000">
          <a:off x="-176092" y="2145995"/>
          <a:ext cx="1173946" cy="821762"/>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6</a:t>
          </a:r>
          <a:endParaRPr lang="en-IN" sz="1600" kern="1200" dirty="0"/>
        </a:p>
      </dsp:txBody>
      <dsp:txXfrm rot="-5400000">
        <a:off x="0" y="2380784"/>
        <a:ext cx="821762" cy="352184"/>
      </dsp:txXfrm>
    </dsp:sp>
    <dsp:sp modelId="{AD8CE331-EFD8-40C1-8504-2DBA5DA1D7A2}">
      <dsp:nvSpPr>
        <dsp:cNvPr id="0" name=""/>
        <dsp:cNvSpPr/>
      </dsp:nvSpPr>
      <dsp:spPr>
        <a:xfrm rot="5400000">
          <a:off x="3889682" y="-1098015"/>
          <a:ext cx="763065" cy="6898904"/>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None/>
          </a:pPr>
          <a:r>
            <a:rPr lang="en-US" sz="2100" b="1" kern="1200" dirty="0">
              <a:latin typeface="Lora" pitchFamily="2" charset="0"/>
            </a:rPr>
            <a:t>Enable multi factor authentication</a:t>
          </a:r>
          <a:endParaRPr lang="en-IN" sz="2100" b="1" kern="1200" dirty="0">
            <a:latin typeface="Lora" pitchFamily="2" charset="0"/>
          </a:endParaRPr>
        </a:p>
        <a:p>
          <a:pPr marL="171450" lvl="1" indent="-171450" algn="l" defTabSz="711200">
            <a:lnSpc>
              <a:spcPct val="90000"/>
            </a:lnSpc>
            <a:spcBef>
              <a:spcPct val="0"/>
            </a:spcBef>
            <a:spcAft>
              <a:spcPct val="15000"/>
            </a:spcAft>
            <a:buNone/>
          </a:pPr>
          <a:r>
            <a:rPr lang="en-US" sz="1600" kern="1200" dirty="0">
              <a:latin typeface="Source sans pro" panose="020B0503030403020204" pitchFamily="34" charset="0"/>
              <a:ea typeface="Source sans pro" panose="020B0503030403020204" pitchFamily="34" charset="0"/>
            </a:rPr>
            <a:t>MFA can prevent unauthorized  access by requiring a second form of verification</a:t>
          </a:r>
          <a:endParaRPr lang="en-IN" sz="1600" kern="1200" dirty="0">
            <a:latin typeface="Source sans pro" panose="020B0503030403020204" pitchFamily="34" charset="0"/>
            <a:ea typeface="Source sans pro" panose="020B0503030403020204" pitchFamily="34" charset="0"/>
          </a:endParaRPr>
        </a:p>
      </dsp:txBody>
      <dsp:txXfrm rot="-5400000">
        <a:off x="821763" y="2007154"/>
        <a:ext cx="6861654" cy="68856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1D69C6-A1DA-4E84-AAFA-F29A2F6698A7}">
      <dsp:nvSpPr>
        <dsp:cNvPr id="0" name=""/>
        <dsp:cNvSpPr/>
      </dsp:nvSpPr>
      <dsp:spPr>
        <a:xfrm>
          <a:off x="0" y="13562"/>
          <a:ext cx="3439486" cy="10538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1" kern="1200" dirty="0"/>
            <a:t>Stronger Security</a:t>
          </a:r>
          <a:endParaRPr lang="en-IN" sz="1900" kern="1200" dirty="0"/>
        </a:p>
      </dsp:txBody>
      <dsp:txXfrm>
        <a:off x="51444" y="65006"/>
        <a:ext cx="3336598" cy="950952"/>
      </dsp:txXfrm>
    </dsp:sp>
    <dsp:sp modelId="{5BD5F613-909C-4FE3-9977-7CCC31363DB7}">
      <dsp:nvSpPr>
        <dsp:cNvPr id="0" name=""/>
        <dsp:cNvSpPr/>
      </dsp:nvSpPr>
      <dsp:spPr>
        <a:xfrm>
          <a:off x="0" y="1122123"/>
          <a:ext cx="3439486" cy="10538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Multi-factor authentication adds an extra layer of protection beyond just a password.</a:t>
          </a:r>
          <a:endParaRPr lang="en-IN" sz="1900" kern="1200" dirty="0"/>
        </a:p>
      </dsp:txBody>
      <dsp:txXfrm>
        <a:off x="51444" y="1173567"/>
        <a:ext cx="3336598" cy="95095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5AD02B-BFA1-41A7-ABA1-B6D427B42F79}">
      <dsp:nvSpPr>
        <dsp:cNvPr id="0" name=""/>
        <dsp:cNvSpPr/>
      </dsp:nvSpPr>
      <dsp:spPr>
        <a:xfrm>
          <a:off x="0" y="13562"/>
          <a:ext cx="3439486" cy="10538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1" kern="1200"/>
            <a:t>Supported Methods</a:t>
          </a:r>
          <a:endParaRPr lang="en-IN" sz="1900" kern="1200"/>
        </a:p>
      </dsp:txBody>
      <dsp:txXfrm>
        <a:off x="51444" y="65006"/>
        <a:ext cx="3336598" cy="950952"/>
      </dsp:txXfrm>
    </dsp:sp>
    <dsp:sp modelId="{E93D311C-C70E-418E-87C1-B3E61E630839}">
      <dsp:nvSpPr>
        <dsp:cNvPr id="0" name=""/>
        <dsp:cNvSpPr/>
      </dsp:nvSpPr>
      <dsp:spPr>
        <a:xfrm>
          <a:off x="0" y="1122123"/>
          <a:ext cx="3439486" cy="10538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Common MFA options include SMS, authenticator apps, biometrics, and security keys</a:t>
          </a:r>
          <a:endParaRPr lang="en-IN" sz="1900" kern="1200"/>
        </a:p>
      </dsp:txBody>
      <dsp:txXfrm>
        <a:off x="51444" y="1173567"/>
        <a:ext cx="3336598" cy="95095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5324C0-F3F6-4BE5-A6C5-348B4311854B}">
      <dsp:nvSpPr>
        <dsp:cNvPr id="0" name=""/>
        <dsp:cNvSpPr/>
      </dsp:nvSpPr>
      <dsp:spPr>
        <a:xfrm>
          <a:off x="0" y="0"/>
          <a:ext cx="2613249" cy="11977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a:t>Recommended Practice</a:t>
          </a:r>
          <a:endParaRPr lang="en-IN" sz="1700" kern="1200"/>
        </a:p>
      </dsp:txBody>
      <dsp:txXfrm>
        <a:off x="58469" y="58469"/>
        <a:ext cx="2496311" cy="1080812"/>
      </dsp:txXfrm>
    </dsp:sp>
    <dsp:sp modelId="{A32EB0F0-66C4-4AE8-89C1-E24116C45F8A}">
      <dsp:nvSpPr>
        <dsp:cNvPr id="0" name=""/>
        <dsp:cNvSpPr/>
      </dsp:nvSpPr>
      <dsp:spPr>
        <a:xfrm>
          <a:off x="0" y="1229856"/>
          <a:ext cx="2613249" cy="11977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baseline="0" dirty="0"/>
            <a:t>Enable MFA wherever possible to safeguard your accounts from unauthorized access</a:t>
          </a:r>
          <a:endParaRPr lang="en-IN" sz="1700" kern="1200" dirty="0"/>
        </a:p>
      </dsp:txBody>
      <dsp:txXfrm>
        <a:off x="58469" y="1288325"/>
        <a:ext cx="2496311" cy="108081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D45AD5-1AA2-4527-87CB-22636BA8DAC8}">
      <dsp:nvSpPr>
        <dsp:cNvPr id="0" name=""/>
        <dsp:cNvSpPr/>
      </dsp:nvSpPr>
      <dsp:spPr>
        <a:xfrm>
          <a:off x="1458085" y="-5059"/>
          <a:ext cx="4432585" cy="4432585"/>
        </a:xfrm>
        <a:prstGeom prst="circularArrow">
          <a:avLst>
            <a:gd name="adj1" fmla="val 5274"/>
            <a:gd name="adj2" fmla="val 312630"/>
            <a:gd name="adj3" fmla="val 14241848"/>
            <a:gd name="adj4" fmla="val 17118996"/>
            <a:gd name="adj5" fmla="val 5477"/>
          </a:avLst>
        </a:prstGeom>
        <a:gradFill rotWithShape="0">
          <a:gsLst>
            <a:gs pos="0">
              <a:schemeClr val="accent2">
                <a:tint val="40000"/>
                <a:hueOff val="0"/>
                <a:satOff val="0"/>
                <a:lumOff val="0"/>
                <a:alphaOff val="0"/>
                <a:satMod val="103000"/>
                <a:lumMod val="102000"/>
                <a:tint val="94000"/>
              </a:schemeClr>
            </a:gs>
            <a:gs pos="50000">
              <a:schemeClr val="accent2">
                <a:tint val="40000"/>
                <a:hueOff val="0"/>
                <a:satOff val="0"/>
                <a:lumOff val="0"/>
                <a:alphaOff val="0"/>
                <a:satMod val="110000"/>
                <a:lumMod val="100000"/>
                <a:shade val="100000"/>
              </a:schemeClr>
            </a:gs>
            <a:gs pos="100000">
              <a:schemeClr val="accent2">
                <a:tint val="4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5F0A291F-5D60-4E1E-BCF2-1EF4205F63BE}">
      <dsp:nvSpPr>
        <dsp:cNvPr id="0" name=""/>
        <dsp:cNvSpPr/>
      </dsp:nvSpPr>
      <dsp:spPr>
        <a:xfrm>
          <a:off x="2838313" y="549"/>
          <a:ext cx="1672129" cy="836064"/>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i="0" kern="1200" baseline="0" dirty="0"/>
            <a:t>User Login</a:t>
          </a:r>
          <a:r>
            <a:rPr lang="en-US" sz="1100" b="0" i="0" kern="1200" baseline="0" dirty="0"/>
            <a:t>: The user enters their username and password.</a:t>
          </a:r>
          <a:endParaRPr lang="en-IN" sz="1100" kern="1200" dirty="0"/>
        </a:p>
      </dsp:txBody>
      <dsp:txXfrm>
        <a:off x="2879126" y="41362"/>
        <a:ext cx="1590503" cy="754438"/>
      </dsp:txXfrm>
    </dsp:sp>
    <dsp:sp modelId="{96909B50-2E18-437C-AD02-5374D2CF8C54}">
      <dsp:nvSpPr>
        <dsp:cNvPr id="0" name=""/>
        <dsp:cNvSpPr/>
      </dsp:nvSpPr>
      <dsp:spPr>
        <a:xfrm>
          <a:off x="4395608" y="899654"/>
          <a:ext cx="1672129" cy="836064"/>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i="0" kern="1200" baseline="0"/>
            <a:t>Second Factor</a:t>
          </a:r>
          <a:r>
            <a:rPr lang="en-US" sz="1100" b="0" i="0" kern="1200" baseline="0"/>
            <a:t>: The system prompts the user for a second form of verification, such as:</a:t>
          </a:r>
          <a:endParaRPr lang="en-IN" sz="1100" kern="1200"/>
        </a:p>
      </dsp:txBody>
      <dsp:txXfrm>
        <a:off x="4436421" y="940467"/>
        <a:ext cx="1590503" cy="754438"/>
      </dsp:txXfrm>
    </dsp:sp>
    <dsp:sp modelId="{285A4671-8C2B-41B0-B3B6-A435B50C99A1}">
      <dsp:nvSpPr>
        <dsp:cNvPr id="0" name=""/>
        <dsp:cNvSpPr/>
      </dsp:nvSpPr>
      <dsp:spPr>
        <a:xfrm>
          <a:off x="4395608" y="2697863"/>
          <a:ext cx="1672129" cy="836064"/>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i="0" kern="1200" baseline="0"/>
            <a:t>One-Time Password (OTP)</a:t>
          </a:r>
          <a:r>
            <a:rPr lang="en-US" sz="1100" b="0" i="0" kern="1200" baseline="0"/>
            <a:t>: Sent via SMS, email, or generated by an authenticator app.</a:t>
          </a:r>
          <a:endParaRPr lang="en-IN" sz="1100" kern="1200"/>
        </a:p>
      </dsp:txBody>
      <dsp:txXfrm>
        <a:off x="4436421" y="2738676"/>
        <a:ext cx="1590503" cy="754438"/>
      </dsp:txXfrm>
    </dsp:sp>
    <dsp:sp modelId="{22CE1095-6817-45F7-89F8-C645E241B273}">
      <dsp:nvSpPr>
        <dsp:cNvPr id="0" name=""/>
        <dsp:cNvSpPr/>
      </dsp:nvSpPr>
      <dsp:spPr>
        <a:xfrm>
          <a:off x="2838313" y="3596967"/>
          <a:ext cx="1672129" cy="836064"/>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i="0" kern="1200" baseline="0"/>
            <a:t>Security Token</a:t>
          </a:r>
          <a:r>
            <a:rPr lang="en-US" sz="1100" b="0" i="0" kern="1200" baseline="0"/>
            <a:t>: A physical device that generates a code.</a:t>
          </a:r>
          <a:endParaRPr lang="en-IN" sz="1100" kern="1200"/>
        </a:p>
      </dsp:txBody>
      <dsp:txXfrm>
        <a:off x="2879126" y="3637780"/>
        <a:ext cx="1590503" cy="754438"/>
      </dsp:txXfrm>
    </dsp:sp>
    <dsp:sp modelId="{DBE9CED8-2C69-4451-988E-88BA7F5F36ED}">
      <dsp:nvSpPr>
        <dsp:cNvPr id="0" name=""/>
        <dsp:cNvSpPr/>
      </dsp:nvSpPr>
      <dsp:spPr>
        <a:xfrm>
          <a:off x="1281018" y="2697863"/>
          <a:ext cx="1672129" cy="836064"/>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i="0" kern="1200" baseline="0"/>
            <a:t>Biometric Verification</a:t>
          </a:r>
          <a:r>
            <a:rPr lang="en-US" sz="1100" b="0" i="0" kern="1200" baseline="0"/>
            <a:t>: Fingerprint, facial recognition, or voice recognition.</a:t>
          </a:r>
          <a:endParaRPr lang="en-IN" sz="1100" kern="1200"/>
        </a:p>
      </dsp:txBody>
      <dsp:txXfrm>
        <a:off x="1321831" y="2738676"/>
        <a:ext cx="1590503" cy="754438"/>
      </dsp:txXfrm>
    </dsp:sp>
    <dsp:sp modelId="{A94BDF57-D855-455C-B223-E01D84A629CB}">
      <dsp:nvSpPr>
        <dsp:cNvPr id="0" name=""/>
        <dsp:cNvSpPr/>
      </dsp:nvSpPr>
      <dsp:spPr>
        <a:xfrm>
          <a:off x="1281018" y="899654"/>
          <a:ext cx="1672129" cy="836064"/>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i="0" kern="1200" baseline="0"/>
            <a:t>Access Granted</a:t>
          </a:r>
          <a:r>
            <a:rPr lang="en-US" sz="1100" b="0" i="0" kern="1200" baseline="0"/>
            <a:t>: Once the second factor is verified, the user is granted access.</a:t>
          </a:r>
          <a:endParaRPr lang="en-IN" sz="1100" kern="1200"/>
        </a:p>
      </dsp:txBody>
      <dsp:txXfrm>
        <a:off x="1321831" y="940467"/>
        <a:ext cx="1590503" cy="75443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422839-DCA5-4182-824B-CDEC854B72A0}">
      <dsp:nvSpPr>
        <dsp:cNvPr id="0" name=""/>
        <dsp:cNvSpPr/>
      </dsp:nvSpPr>
      <dsp:spPr>
        <a:xfrm>
          <a:off x="0" y="1167747"/>
          <a:ext cx="10765873" cy="1556996"/>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CD2451-0ABE-4527-843A-C0CE7A7208EF}">
      <dsp:nvSpPr>
        <dsp:cNvPr id="0" name=""/>
        <dsp:cNvSpPr/>
      </dsp:nvSpPr>
      <dsp:spPr>
        <a:xfrm>
          <a:off x="2720" y="0"/>
          <a:ext cx="1030196" cy="1556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b" anchorCtr="0">
          <a:noAutofit/>
        </a:bodyPr>
        <a:lstStyle/>
        <a:p>
          <a:pPr marL="0" lvl="0" indent="0" algn="ctr" defTabSz="444500">
            <a:lnSpc>
              <a:spcPct val="90000"/>
            </a:lnSpc>
            <a:spcBef>
              <a:spcPct val="0"/>
            </a:spcBef>
            <a:spcAft>
              <a:spcPct val="35000"/>
            </a:spcAft>
            <a:buNone/>
          </a:pPr>
          <a:r>
            <a:rPr lang="en-US" sz="1000" b="1" kern="1200"/>
            <a:t>1. User Login</a:t>
          </a:r>
          <a:endParaRPr lang="en-IN" sz="1000" kern="1200"/>
        </a:p>
      </dsp:txBody>
      <dsp:txXfrm>
        <a:off x="2720" y="0"/>
        <a:ext cx="1030196" cy="1556996"/>
      </dsp:txXfrm>
    </dsp:sp>
    <dsp:sp modelId="{3F33DA29-60EA-4FBD-A7AC-D1BD3CD9C286}">
      <dsp:nvSpPr>
        <dsp:cNvPr id="0" name=""/>
        <dsp:cNvSpPr/>
      </dsp:nvSpPr>
      <dsp:spPr>
        <a:xfrm>
          <a:off x="323193" y="1751621"/>
          <a:ext cx="389249" cy="389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B37D9CA-C19D-492B-80F2-118030C1D45F}">
      <dsp:nvSpPr>
        <dsp:cNvPr id="0" name=""/>
        <dsp:cNvSpPr/>
      </dsp:nvSpPr>
      <dsp:spPr>
        <a:xfrm>
          <a:off x="1084426" y="2335495"/>
          <a:ext cx="1030196" cy="1556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t" anchorCtr="0">
          <a:noAutofit/>
        </a:bodyPr>
        <a:lstStyle/>
        <a:p>
          <a:pPr marL="0" lvl="0" indent="0" algn="ctr" defTabSz="444500">
            <a:lnSpc>
              <a:spcPct val="90000"/>
            </a:lnSpc>
            <a:spcBef>
              <a:spcPct val="0"/>
            </a:spcBef>
            <a:spcAft>
              <a:spcPct val="35000"/>
            </a:spcAft>
            <a:buNone/>
          </a:pPr>
          <a:r>
            <a:rPr lang="en-US" sz="1000" b="1" kern="1200"/>
            <a:t>Step 1</a:t>
          </a:r>
          <a:r>
            <a:rPr lang="en-US" sz="1000" kern="1200"/>
            <a:t>: The user navigates to the online banking login page.</a:t>
          </a:r>
          <a:endParaRPr lang="en-IN" sz="1000" kern="1200"/>
        </a:p>
      </dsp:txBody>
      <dsp:txXfrm>
        <a:off x="1084426" y="2335495"/>
        <a:ext cx="1030196" cy="1556996"/>
      </dsp:txXfrm>
    </dsp:sp>
    <dsp:sp modelId="{9C5D95BF-07CB-4380-B552-0051C3A8EF8F}">
      <dsp:nvSpPr>
        <dsp:cNvPr id="0" name=""/>
        <dsp:cNvSpPr/>
      </dsp:nvSpPr>
      <dsp:spPr>
        <a:xfrm>
          <a:off x="1404899" y="1751621"/>
          <a:ext cx="389249" cy="389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0BCE4E-B0C6-4459-A047-E7D2D9D1DFD0}">
      <dsp:nvSpPr>
        <dsp:cNvPr id="0" name=""/>
        <dsp:cNvSpPr/>
      </dsp:nvSpPr>
      <dsp:spPr>
        <a:xfrm>
          <a:off x="2166132" y="0"/>
          <a:ext cx="1030196" cy="1556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b" anchorCtr="0">
          <a:noAutofit/>
        </a:bodyPr>
        <a:lstStyle/>
        <a:p>
          <a:pPr marL="0" lvl="0" indent="0" algn="ctr" defTabSz="444500">
            <a:lnSpc>
              <a:spcPct val="90000"/>
            </a:lnSpc>
            <a:spcBef>
              <a:spcPct val="0"/>
            </a:spcBef>
            <a:spcAft>
              <a:spcPct val="35000"/>
            </a:spcAft>
            <a:buNone/>
          </a:pPr>
          <a:r>
            <a:rPr lang="en-US" sz="1000" b="1" kern="1200" dirty="0"/>
            <a:t>Step 2</a:t>
          </a:r>
          <a:r>
            <a:rPr lang="en-US" sz="1000" kern="1200" dirty="0"/>
            <a:t>: The user enters their username and password.</a:t>
          </a:r>
          <a:endParaRPr lang="en-IN" sz="1000" kern="1200" dirty="0"/>
        </a:p>
      </dsp:txBody>
      <dsp:txXfrm>
        <a:off x="2166132" y="0"/>
        <a:ext cx="1030196" cy="1556996"/>
      </dsp:txXfrm>
    </dsp:sp>
    <dsp:sp modelId="{DCCBA8C4-4849-4536-9245-5866B538025E}">
      <dsp:nvSpPr>
        <dsp:cNvPr id="0" name=""/>
        <dsp:cNvSpPr/>
      </dsp:nvSpPr>
      <dsp:spPr>
        <a:xfrm>
          <a:off x="2486606" y="1751621"/>
          <a:ext cx="389249" cy="389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AB51B2-C50D-41B2-BB5C-1B180F2687E6}">
      <dsp:nvSpPr>
        <dsp:cNvPr id="0" name=""/>
        <dsp:cNvSpPr/>
      </dsp:nvSpPr>
      <dsp:spPr>
        <a:xfrm>
          <a:off x="3247838" y="2335495"/>
          <a:ext cx="1030196" cy="1556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t" anchorCtr="0">
          <a:noAutofit/>
        </a:bodyPr>
        <a:lstStyle/>
        <a:p>
          <a:pPr marL="0" lvl="0" indent="0" algn="ctr" defTabSz="444500">
            <a:lnSpc>
              <a:spcPct val="90000"/>
            </a:lnSpc>
            <a:spcBef>
              <a:spcPct val="0"/>
            </a:spcBef>
            <a:spcAft>
              <a:spcPct val="35000"/>
            </a:spcAft>
            <a:buNone/>
          </a:pPr>
          <a:r>
            <a:rPr lang="en-US" sz="1000" b="1" kern="1200"/>
            <a:t>2. Second Factor Verification</a:t>
          </a:r>
          <a:endParaRPr lang="en-IN" sz="1000" kern="1200"/>
        </a:p>
      </dsp:txBody>
      <dsp:txXfrm>
        <a:off x="3247838" y="2335495"/>
        <a:ext cx="1030196" cy="1556996"/>
      </dsp:txXfrm>
    </dsp:sp>
    <dsp:sp modelId="{5C03DF2E-2346-40D7-9C8F-13BF89608E57}">
      <dsp:nvSpPr>
        <dsp:cNvPr id="0" name=""/>
        <dsp:cNvSpPr/>
      </dsp:nvSpPr>
      <dsp:spPr>
        <a:xfrm>
          <a:off x="3568312" y="1751621"/>
          <a:ext cx="389249" cy="389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5B5865-BC2D-498C-9FB4-3FF5433EC90E}">
      <dsp:nvSpPr>
        <dsp:cNvPr id="0" name=""/>
        <dsp:cNvSpPr/>
      </dsp:nvSpPr>
      <dsp:spPr>
        <a:xfrm>
          <a:off x="4329544" y="0"/>
          <a:ext cx="1030196" cy="1556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b" anchorCtr="0">
          <a:noAutofit/>
        </a:bodyPr>
        <a:lstStyle/>
        <a:p>
          <a:pPr marL="0" lvl="0" indent="0" algn="ctr" defTabSz="444500">
            <a:lnSpc>
              <a:spcPct val="90000"/>
            </a:lnSpc>
            <a:spcBef>
              <a:spcPct val="0"/>
            </a:spcBef>
            <a:spcAft>
              <a:spcPct val="35000"/>
            </a:spcAft>
            <a:buNone/>
          </a:pPr>
          <a:r>
            <a:rPr lang="en-US" sz="1000" b="1" kern="1200"/>
            <a:t>Step 3</a:t>
          </a:r>
          <a:r>
            <a:rPr lang="en-US" sz="1000" kern="1200"/>
            <a:t>: After entering the correct username and password, the system prompts the user for a second form of verification.</a:t>
          </a:r>
          <a:endParaRPr lang="en-IN" sz="1000" kern="1200"/>
        </a:p>
      </dsp:txBody>
      <dsp:txXfrm>
        <a:off x="4329544" y="0"/>
        <a:ext cx="1030196" cy="1556996"/>
      </dsp:txXfrm>
    </dsp:sp>
    <dsp:sp modelId="{03F64681-0D1D-422C-8987-E34044591939}">
      <dsp:nvSpPr>
        <dsp:cNvPr id="0" name=""/>
        <dsp:cNvSpPr/>
      </dsp:nvSpPr>
      <dsp:spPr>
        <a:xfrm>
          <a:off x="4650018" y="1751621"/>
          <a:ext cx="389249" cy="389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3B4F383-E2A5-43E9-891D-CDFBD19F82C0}">
      <dsp:nvSpPr>
        <dsp:cNvPr id="0" name=""/>
        <dsp:cNvSpPr/>
      </dsp:nvSpPr>
      <dsp:spPr>
        <a:xfrm>
          <a:off x="5411250" y="2335495"/>
          <a:ext cx="1030196" cy="1556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t" anchorCtr="0">
          <a:noAutofit/>
        </a:bodyPr>
        <a:lstStyle/>
        <a:p>
          <a:pPr marL="0" lvl="0" indent="0" algn="ctr" defTabSz="444500">
            <a:lnSpc>
              <a:spcPct val="90000"/>
            </a:lnSpc>
            <a:spcBef>
              <a:spcPct val="0"/>
            </a:spcBef>
            <a:spcAft>
              <a:spcPct val="35000"/>
            </a:spcAft>
            <a:buNone/>
          </a:pPr>
          <a:r>
            <a:rPr lang="en-US" sz="1000" b="1" kern="1200"/>
            <a:t>Step 4</a:t>
          </a:r>
          <a:r>
            <a:rPr lang="en-US" sz="1000" kern="1200"/>
            <a:t>: The user receives a One-Time Password (OTP) on their registered mobile phone via SMS or through an authenticator app.</a:t>
          </a:r>
          <a:endParaRPr lang="en-IN" sz="1000" kern="1200"/>
        </a:p>
      </dsp:txBody>
      <dsp:txXfrm>
        <a:off x="5411250" y="2335495"/>
        <a:ext cx="1030196" cy="1556996"/>
      </dsp:txXfrm>
    </dsp:sp>
    <dsp:sp modelId="{9BF1AE41-16B7-47B9-A945-7EA18F7F289A}">
      <dsp:nvSpPr>
        <dsp:cNvPr id="0" name=""/>
        <dsp:cNvSpPr/>
      </dsp:nvSpPr>
      <dsp:spPr>
        <a:xfrm>
          <a:off x="5731724" y="1751621"/>
          <a:ext cx="389249" cy="389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F14441-F4FA-4DC2-88EC-8D1335915D28}">
      <dsp:nvSpPr>
        <dsp:cNvPr id="0" name=""/>
        <dsp:cNvSpPr/>
      </dsp:nvSpPr>
      <dsp:spPr>
        <a:xfrm>
          <a:off x="6492956" y="0"/>
          <a:ext cx="1030196" cy="1556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b" anchorCtr="0">
          <a:noAutofit/>
        </a:bodyPr>
        <a:lstStyle/>
        <a:p>
          <a:pPr marL="0" lvl="0" indent="0" algn="ctr" defTabSz="444500">
            <a:lnSpc>
              <a:spcPct val="90000"/>
            </a:lnSpc>
            <a:spcBef>
              <a:spcPct val="0"/>
            </a:spcBef>
            <a:spcAft>
              <a:spcPct val="35000"/>
            </a:spcAft>
            <a:buNone/>
          </a:pPr>
          <a:r>
            <a:rPr lang="en-US" sz="1000" b="1" kern="1200"/>
            <a:t>Step 5</a:t>
          </a:r>
          <a:r>
            <a:rPr lang="en-US" sz="1000" kern="1200"/>
            <a:t>: The user enters the OTP into the login page.</a:t>
          </a:r>
          <a:endParaRPr lang="en-IN" sz="1000" kern="1200"/>
        </a:p>
      </dsp:txBody>
      <dsp:txXfrm>
        <a:off x="6492956" y="0"/>
        <a:ext cx="1030196" cy="1556996"/>
      </dsp:txXfrm>
    </dsp:sp>
    <dsp:sp modelId="{87631455-B580-4AEC-9D41-4D3A4A508E4E}">
      <dsp:nvSpPr>
        <dsp:cNvPr id="0" name=""/>
        <dsp:cNvSpPr/>
      </dsp:nvSpPr>
      <dsp:spPr>
        <a:xfrm>
          <a:off x="6813430" y="1751621"/>
          <a:ext cx="389249" cy="389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E99DD6-4F96-4628-A06E-97E96E1480E9}">
      <dsp:nvSpPr>
        <dsp:cNvPr id="0" name=""/>
        <dsp:cNvSpPr/>
      </dsp:nvSpPr>
      <dsp:spPr>
        <a:xfrm>
          <a:off x="7574662" y="2335495"/>
          <a:ext cx="1030196" cy="1556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t" anchorCtr="0">
          <a:noAutofit/>
        </a:bodyPr>
        <a:lstStyle/>
        <a:p>
          <a:pPr marL="0" lvl="0" indent="0" algn="ctr" defTabSz="444500">
            <a:lnSpc>
              <a:spcPct val="90000"/>
            </a:lnSpc>
            <a:spcBef>
              <a:spcPct val="0"/>
            </a:spcBef>
            <a:spcAft>
              <a:spcPct val="35000"/>
            </a:spcAft>
            <a:buNone/>
          </a:pPr>
          <a:r>
            <a:rPr lang="en-US" sz="1000" b="1" kern="1200"/>
            <a:t>3. Access Granted</a:t>
          </a:r>
          <a:endParaRPr lang="en-IN" sz="1000" kern="1200"/>
        </a:p>
      </dsp:txBody>
      <dsp:txXfrm>
        <a:off x="7574662" y="2335495"/>
        <a:ext cx="1030196" cy="1556996"/>
      </dsp:txXfrm>
    </dsp:sp>
    <dsp:sp modelId="{0B0A27BF-80EC-45B9-A2D8-BC1D05A6ED34}">
      <dsp:nvSpPr>
        <dsp:cNvPr id="0" name=""/>
        <dsp:cNvSpPr/>
      </dsp:nvSpPr>
      <dsp:spPr>
        <a:xfrm>
          <a:off x="7895136" y="1751621"/>
          <a:ext cx="389249" cy="389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F7466F-5E53-4A40-8AA4-98CAB64845E8}">
      <dsp:nvSpPr>
        <dsp:cNvPr id="0" name=""/>
        <dsp:cNvSpPr/>
      </dsp:nvSpPr>
      <dsp:spPr>
        <a:xfrm>
          <a:off x="8656369" y="0"/>
          <a:ext cx="1030196" cy="1556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b" anchorCtr="0">
          <a:noAutofit/>
        </a:bodyPr>
        <a:lstStyle/>
        <a:p>
          <a:pPr marL="0" lvl="0" indent="0" algn="ctr" defTabSz="444500">
            <a:lnSpc>
              <a:spcPct val="90000"/>
            </a:lnSpc>
            <a:spcBef>
              <a:spcPct val="0"/>
            </a:spcBef>
            <a:spcAft>
              <a:spcPct val="35000"/>
            </a:spcAft>
            <a:buNone/>
          </a:pPr>
          <a:r>
            <a:rPr lang="en-US" sz="1000" b="1" kern="1200"/>
            <a:t>Step 6</a:t>
          </a:r>
          <a:r>
            <a:rPr lang="en-US" sz="1000" kern="1200"/>
            <a:t>: Once the OTP is verified, the user is granted access to their online banking account.</a:t>
          </a:r>
          <a:endParaRPr lang="en-IN" sz="1000" kern="1200"/>
        </a:p>
      </dsp:txBody>
      <dsp:txXfrm>
        <a:off x="8656369" y="0"/>
        <a:ext cx="1030196" cy="1556996"/>
      </dsp:txXfrm>
    </dsp:sp>
    <dsp:sp modelId="{53826C19-CC6D-41D7-ACF3-2179468246A7}">
      <dsp:nvSpPr>
        <dsp:cNvPr id="0" name=""/>
        <dsp:cNvSpPr/>
      </dsp:nvSpPr>
      <dsp:spPr>
        <a:xfrm>
          <a:off x="8976842" y="1751621"/>
          <a:ext cx="389249" cy="3892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DB41DE-8018-4BC5-A334-716BF4A8CDAD}">
      <dsp:nvSpPr>
        <dsp:cNvPr id="0" name=""/>
        <dsp:cNvSpPr/>
      </dsp:nvSpPr>
      <dsp:spPr>
        <a:xfrm>
          <a:off x="1285398" y="54391"/>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Lora" pitchFamily="2" charset="0"/>
            </a:rPr>
            <a:t>Protects Against Credential Stuffing</a:t>
          </a:r>
          <a:endParaRPr lang="en-IN" sz="1300" kern="1200" dirty="0">
            <a:latin typeface="Lora" pitchFamily="2" charset="0"/>
          </a:endParaRPr>
        </a:p>
      </dsp:txBody>
      <dsp:txXfrm>
        <a:off x="1633505" y="511282"/>
        <a:ext cx="1914588" cy="1174861"/>
      </dsp:txXfrm>
    </dsp:sp>
    <dsp:sp modelId="{2A4CFC37-B9C8-455A-8020-2B5824CEEC90}">
      <dsp:nvSpPr>
        <dsp:cNvPr id="0" name=""/>
        <dsp:cNvSpPr/>
      </dsp:nvSpPr>
      <dsp:spPr>
        <a:xfrm>
          <a:off x="2227463" y="1686143"/>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Source sans pro" panose="020B0503030403020204" pitchFamily="34" charset="0"/>
              <a:ea typeface="Source sans pro" panose="020B0503030403020204" pitchFamily="34" charset="0"/>
            </a:rPr>
            <a:t>Credential Stuffing</a:t>
          </a:r>
          <a:r>
            <a:rPr lang="en-US" sz="1200" kern="1200" dirty="0">
              <a:latin typeface="Source sans pro" panose="020B0503030403020204" pitchFamily="34" charset="0"/>
              <a:ea typeface="Source sans pro" panose="020B0503030403020204" pitchFamily="34" charset="0"/>
            </a:rPr>
            <a:t>: Attackers use stolen credentials from one breach to try and access other accounts. MFA mitigates this risk by requiring a second factor.</a:t>
          </a:r>
          <a:endParaRPr lang="en-IN" sz="1200" kern="1200" dirty="0">
            <a:latin typeface="Source sans pro" panose="020B0503030403020204" pitchFamily="34" charset="0"/>
            <a:ea typeface="Source sans pro" panose="020B0503030403020204" pitchFamily="34" charset="0"/>
          </a:endParaRPr>
        </a:p>
      </dsp:txBody>
      <dsp:txXfrm>
        <a:off x="3025933" y="2360600"/>
        <a:ext cx="1566481" cy="1435941"/>
      </dsp:txXfrm>
    </dsp:sp>
    <dsp:sp modelId="{512E91E3-ED51-4534-AE7F-E2C70D69CAC2}">
      <dsp:nvSpPr>
        <dsp:cNvPr id="0" name=""/>
        <dsp:cNvSpPr/>
      </dsp:nvSpPr>
      <dsp:spPr>
        <a:xfrm>
          <a:off x="343333" y="1686143"/>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Source sans pro" panose="020B0503030403020204" pitchFamily="34" charset="0"/>
              <a:ea typeface="Source sans pro" panose="020B0503030403020204" pitchFamily="34" charset="0"/>
            </a:rPr>
            <a:t>Reduced Success Rate</a:t>
          </a:r>
          <a:r>
            <a:rPr lang="en-US" sz="1200" kern="1200" dirty="0">
              <a:latin typeface="Source sans pro" panose="020B0503030403020204" pitchFamily="34" charset="0"/>
              <a:ea typeface="Source sans pro" panose="020B0503030403020204" pitchFamily="34" charset="0"/>
            </a:rPr>
            <a:t>: Even if attackers have valid credentials, they cannot access accounts without the second factor.</a:t>
          </a:r>
          <a:endParaRPr lang="en-IN" sz="1200" kern="1200" dirty="0">
            <a:latin typeface="Source sans pro" panose="020B0503030403020204" pitchFamily="34" charset="0"/>
            <a:ea typeface="Source sans pro" panose="020B0503030403020204" pitchFamily="34" charset="0"/>
          </a:endParaRPr>
        </a:p>
      </dsp:txBody>
      <dsp:txXfrm>
        <a:off x="589184" y="2360600"/>
        <a:ext cx="1566481" cy="143594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21B00C-48BF-4AED-8B84-16F9ACBF6E6F}">
      <dsp:nvSpPr>
        <dsp:cNvPr id="0" name=""/>
        <dsp:cNvSpPr/>
      </dsp:nvSpPr>
      <dsp:spPr>
        <a:xfrm>
          <a:off x="1285398" y="54391"/>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b="1" u="none" kern="1200" dirty="0">
              <a:latin typeface="Lora" pitchFamily="2" charset="0"/>
            </a:rPr>
            <a:t>Enhances Security for High-Value Transactions</a:t>
          </a:r>
          <a:endParaRPr lang="en-IN" sz="1300" u="none" kern="1200" dirty="0">
            <a:latin typeface="Lora" pitchFamily="2" charset="0"/>
          </a:endParaRPr>
        </a:p>
      </dsp:txBody>
      <dsp:txXfrm>
        <a:off x="1633505" y="511282"/>
        <a:ext cx="1914588" cy="1174861"/>
      </dsp:txXfrm>
    </dsp:sp>
    <dsp:sp modelId="{C1C6784F-E69F-4199-804D-2755985BBA6F}">
      <dsp:nvSpPr>
        <dsp:cNvPr id="0" name=""/>
        <dsp:cNvSpPr/>
      </dsp:nvSpPr>
      <dsp:spPr>
        <a:xfrm>
          <a:off x="2227463" y="1686143"/>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Source sans pro" panose="020B0503030403020204" pitchFamily="34" charset="0"/>
              <a:ea typeface="Source sans pro" panose="020B0503030403020204" pitchFamily="34" charset="0"/>
            </a:rPr>
            <a:t>Transaction </a:t>
          </a:r>
          <a:r>
            <a:rPr lang="en-US" sz="1300" kern="1200" dirty="0">
              <a:latin typeface="Source sans pro" panose="020B0503030403020204" pitchFamily="34" charset="0"/>
              <a:ea typeface="Source sans pro" panose="020B0503030403020204" pitchFamily="34" charset="0"/>
            </a:rPr>
            <a:t>Verification: MFA can be used to verify high-value transactions, adding an extra layer of security for sensitive operations.</a:t>
          </a:r>
          <a:endParaRPr lang="en-IN" sz="1300" kern="1200" dirty="0">
            <a:latin typeface="Source sans pro" panose="020B0503030403020204" pitchFamily="34" charset="0"/>
            <a:ea typeface="Source sans pro" panose="020B0503030403020204" pitchFamily="34" charset="0"/>
          </a:endParaRPr>
        </a:p>
      </dsp:txBody>
      <dsp:txXfrm>
        <a:off x="3025933" y="2360600"/>
        <a:ext cx="1566481" cy="1435941"/>
      </dsp:txXfrm>
    </dsp:sp>
    <dsp:sp modelId="{FB58A9CF-5F17-40D9-B027-87C729E69D81}">
      <dsp:nvSpPr>
        <dsp:cNvPr id="0" name=""/>
        <dsp:cNvSpPr/>
      </dsp:nvSpPr>
      <dsp:spPr>
        <a:xfrm>
          <a:off x="343333" y="1706116"/>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b="1" kern="1200" dirty="0">
              <a:latin typeface="Source sans pro" panose="020B0503030403020204" pitchFamily="34" charset="0"/>
              <a:ea typeface="Source sans pro" panose="020B0503030403020204" pitchFamily="34" charset="0"/>
            </a:rPr>
            <a:t>Approval Process</a:t>
          </a:r>
          <a:r>
            <a:rPr lang="en-US" sz="1300" kern="1200" dirty="0">
              <a:latin typeface="Source sans pro" panose="020B0503030403020204" pitchFamily="34" charset="0"/>
              <a:ea typeface="Source sans pro" panose="020B0503030403020204" pitchFamily="34" charset="0"/>
            </a:rPr>
            <a:t>: Users may need to approve transactions through a second factor, such as a push notification or biometric verification</a:t>
          </a:r>
          <a:r>
            <a:rPr lang="en-US" sz="1300" kern="1200" dirty="0"/>
            <a:t>.</a:t>
          </a:r>
          <a:endParaRPr lang="en-IN" sz="1300" kern="1200" dirty="0"/>
        </a:p>
      </dsp:txBody>
      <dsp:txXfrm>
        <a:off x="589184" y="2380573"/>
        <a:ext cx="1566481" cy="1435941"/>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1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eg>
</file>

<file path=ppt/media/image9.jpe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462F7-5178-4CB4-AA4F-CBA871F6C1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10681A3-274A-40D7-A327-891F9B6D28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EA6D48E-C5FA-4455-9AC8-8635153FB4B1}"/>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5" name="Footer Placeholder 4">
            <a:extLst>
              <a:ext uri="{FF2B5EF4-FFF2-40B4-BE49-F238E27FC236}">
                <a16:creationId xmlns:a16="http://schemas.microsoft.com/office/drawing/2014/main" id="{CC79A2AA-9E49-4329-886C-1590752D418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15114F-112E-44AB-A508-C8E2FE20996E}"/>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34082918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33D30-7E45-41E4-9B3B-5E48A5651ED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9D4B77F-2A42-4D53-8313-0988AE36D5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5B020D9-91FC-4093-99B2-9A67ADADAE2F}"/>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5" name="Footer Placeholder 4">
            <a:extLst>
              <a:ext uri="{FF2B5EF4-FFF2-40B4-BE49-F238E27FC236}">
                <a16:creationId xmlns:a16="http://schemas.microsoft.com/office/drawing/2014/main" id="{67952617-B79B-4625-8289-59FAE778DA3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A756B9-B5FC-48AE-873F-CF7E47FED370}"/>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2439489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B8B324-FA45-400C-A54D-F13311F5E6D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EC56044-8797-41CC-B5B6-9870B856A4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4184F7A-0AF3-4E91-A64A-5D6960341AC3}"/>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5" name="Footer Placeholder 4">
            <a:extLst>
              <a:ext uri="{FF2B5EF4-FFF2-40B4-BE49-F238E27FC236}">
                <a16:creationId xmlns:a16="http://schemas.microsoft.com/office/drawing/2014/main" id="{91D9EBE7-1E77-401A-965E-908C71A81A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680B12A-8E7D-4D3E-8CC3-B80C0CBF7454}"/>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1008005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46689-433F-4F14-9953-79A975A447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33140D7-4ADC-4E5C-9154-97C209012A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BEB036-0A43-46AF-81E5-E71452FB2FDF}"/>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5" name="Footer Placeholder 4">
            <a:extLst>
              <a:ext uri="{FF2B5EF4-FFF2-40B4-BE49-F238E27FC236}">
                <a16:creationId xmlns:a16="http://schemas.microsoft.com/office/drawing/2014/main" id="{52FA2CFC-8F9E-45EF-928E-04B2384021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1A2264F-6105-470E-8C63-584544B91BBA}"/>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4052689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83DEF-2916-48A0-8D93-AA0F105D9C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435FD34-F9FF-45BA-B38B-42510D6EE0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521064-7A31-4FB9-9BF1-2728DC495013}"/>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5" name="Footer Placeholder 4">
            <a:extLst>
              <a:ext uri="{FF2B5EF4-FFF2-40B4-BE49-F238E27FC236}">
                <a16:creationId xmlns:a16="http://schemas.microsoft.com/office/drawing/2014/main" id="{A705EC18-3082-4E69-936B-F55A03F179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DAF78C-50FF-4652-9DAF-4E069FF297F2}"/>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1112434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B5017-02B1-4FF2-82D3-2C46CA5C990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55F1E19-4ED1-410C-A7FA-0165F89405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84FFAAE-6F20-402C-BE22-6B422C311E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2B5B831-73C7-491E-882F-210394B1A4E0}"/>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6" name="Footer Placeholder 5">
            <a:extLst>
              <a:ext uri="{FF2B5EF4-FFF2-40B4-BE49-F238E27FC236}">
                <a16:creationId xmlns:a16="http://schemas.microsoft.com/office/drawing/2014/main" id="{48001AA7-790C-4761-A5F9-637DF9FBBBB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62BD4D6-F3A8-4394-BF72-5711355293D7}"/>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3401768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0DDEF-522E-43A7-961B-0BEF145627D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838DD54-0D99-47DD-BDAB-CA85000DFD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5E8ABC-3DBF-40BD-B318-05231A6BC6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47A0162-E945-4C00-93D7-26E02D8461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FC0DD3C-308E-4E0C-AC3F-C53E277BBE8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C205F64-709D-4666-B484-A95217BE65A7}"/>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8" name="Footer Placeholder 7">
            <a:extLst>
              <a:ext uri="{FF2B5EF4-FFF2-40B4-BE49-F238E27FC236}">
                <a16:creationId xmlns:a16="http://schemas.microsoft.com/office/drawing/2014/main" id="{FAD11355-4525-4F68-A697-A55E20A42EF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E7CF505-7576-4502-9F33-72E4863FC4EA}"/>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1921972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681BB-0554-473B-A25B-42F3584272C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78FB12E-0B2A-49E9-963B-A88B8DDDA8AD}"/>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4" name="Footer Placeholder 3">
            <a:extLst>
              <a:ext uri="{FF2B5EF4-FFF2-40B4-BE49-F238E27FC236}">
                <a16:creationId xmlns:a16="http://schemas.microsoft.com/office/drawing/2014/main" id="{56B30A3D-F0FA-4012-BE03-9FBCD716BE1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30B8343-3016-45DD-8BAE-9D693ADE8831}"/>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378441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05B682-4ACB-4FE6-9B08-D55C9E1BFCE0}"/>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3" name="Footer Placeholder 2">
            <a:extLst>
              <a:ext uri="{FF2B5EF4-FFF2-40B4-BE49-F238E27FC236}">
                <a16:creationId xmlns:a16="http://schemas.microsoft.com/office/drawing/2014/main" id="{55EDC87E-ACDD-41D8-A382-383C884CB93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D3FD1FC-A9A3-4DFF-A2F0-E69AE73643F6}"/>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2664089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1D742-A2AE-4DB6-9263-9C02EA6AB3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9B40686-9BEE-4727-86D3-539C888364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B689678-EAEF-471A-A5ED-0E8EAA47C4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C042C3-0975-4EFD-8C50-9BD64FB1B3FE}"/>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6" name="Footer Placeholder 5">
            <a:extLst>
              <a:ext uri="{FF2B5EF4-FFF2-40B4-BE49-F238E27FC236}">
                <a16:creationId xmlns:a16="http://schemas.microsoft.com/office/drawing/2014/main" id="{573858B9-E981-4D03-9642-B861C9B6117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E552928-671B-48C4-8CB0-DF9A1E2AEFB4}"/>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482943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9D622-1707-4181-84F1-2F583F40F5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96F21CF-C71D-4CCA-9577-C5D5750ACA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85B6C4A-43FE-43F7-AA50-D0DCBE7204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FACD7A-91DF-4173-A96D-10EE44E8CECD}"/>
              </a:ext>
            </a:extLst>
          </p:cNvPr>
          <p:cNvSpPr>
            <a:spLocks noGrp="1"/>
          </p:cNvSpPr>
          <p:nvPr>
            <p:ph type="dt" sz="half" idx="10"/>
          </p:nvPr>
        </p:nvSpPr>
        <p:spPr/>
        <p:txBody>
          <a:bodyPr/>
          <a:lstStyle/>
          <a:p>
            <a:fld id="{11155F84-1730-4A81-9D12-114CA8FF303B}" type="datetimeFigureOut">
              <a:rPr lang="en-IN" smtClean="0"/>
              <a:t>24-11-2024</a:t>
            </a:fld>
            <a:endParaRPr lang="en-IN"/>
          </a:p>
        </p:txBody>
      </p:sp>
      <p:sp>
        <p:nvSpPr>
          <p:cNvPr id="6" name="Footer Placeholder 5">
            <a:extLst>
              <a:ext uri="{FF2B5EF4-FFF2-40B4-BE49-F238E27FC236}">
                <a16:creationId xmlns:a16="http://schemas.microsoft.com/office/drawing/2014/main" id="{3C3DEDF4-4044-478E-92CE-7934175E7DD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FCD2584-383C-433F-A5B4-A1AA7CA6A090}"/>
              </a:ext>
            </a:extLst>
          </p:cNvPr>
          <p:cNvSpPr>
            <a:spLocks noGrp="1"/>
          </p:cNvSpPr>
          <p:nvPr>
            <p:ph type="sldNum" sz="quarter" idx="12"/>
          </p:nvPr>
        </p:nvSpPr>
        <p:spPr/>
        <p:txBody>
          <a:bodyPr/>
          <a:lstStyle/>
          <a:p>
            <a:fld id="{05D1C694-7E93-4DBD-8702-B287069FFF62}" type="slidenum">
              <a:rPr lang="en-IN" smtClean="0"/>
              <a:t>‹#›</a:t>
            </a:fld>
            <a:endParaRPr lang="en-IN"/>
          </a:p>
        </p:txBody>
      </p:sp>
    </p:spTree>
    <p:extLst>
      <p:ext uri="{BB962C8B-B14F-4D97-AF65-F5344CB8AC3E}">
        <p14:creationId xmlns:p14="http://schemas.microsoft.com/office/powerpoint/2010/main" val="4076198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70F4D2-9D6A-4BF2-9185-6D22B5957E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8325793-4BA8-4661-BD99-7CFD20F5BE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AF327AB-DEB1-4664-803E-0979E47A3A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155F84-1730-4A81-9D12-114CA8FF303B}" type="datetimeFigureOut">
              <a:rPr lang="en-IN" smtClean="0"/>
              <a:t>24-11-2024</a:t>
            </a:fld>
            <a:endParaRPr lang="en-IN"/>
          </a:p>
        </p:txBody>
      </p:sp>
      <p:sp>
        <p:nvSpPr>
          <p:cNvPr id="5" name="Footer Placeholder 4">
            <a:extLst>
              <a:ext uri="{FF2B5EF4-FFF2-40B4-BE49-F238E27FC236}">
                <a16:creationId xmlns:a16="http://schemas.microsoft.com/office/drawing/2014/main" id="{72D6BBBC-2EF3-4C21-BD3F-D5CD803030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C540BDD-D4C1-46A0-B6A3-223D15863F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D1C694-7E93-4DBD-8702-B287069FFF62}" type="slidenum">
              <a:rPr lang="en-IN" smtClean="0"/>
              <a:t>‹#›</a:t>
            </a:fld>
            <a:endParaRPr lang="en-IN"/>
          </a:p>
        </p:txBody>
      </p:sp>
    </p:spTree>
    <p:extLst>
      <p:ext uri="{BB962C8B-B14F-4D97-AF65-F5344CB8AC3E}">
        <p14:creationId xmlns:p14="http://schemas.microsoft.com/office/powerpoint/2010/main" val="1336076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8.jpeg"/><Relationship Id="rId2" Type="http://schemas.openxmlformats.org/officeDocument/2006/relationships/diagramData" Target="../diagrams/data6.xml"/><Relationship Id="rId1" Type="http://schemas.openxmlformats.org/officeDocument/2006/relationships/slideLayout" Target="../slideLayouts/slideLayout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9.xml"/><Relationship Id="rId3" Type="http://schemas.openxmlformats.org/officeDocument/2006/relationships/diagramLayout" Target="../diagrams/layout8.xml"/><Relationship Id="rId7" Type="http://schemas.openxmlformats.org/officeDocument/2006/relationships/diagramData" Target="../diagrams/data9.xml"/><Relationship Id="rId2" Type="http://schemas.openxmlformats.org/officeDocument/2006/relationships/diagramData" Target="../diagrams/data8.xml"/><Relationship Id="rId1" Type="http://schemas.openxmlformats.org/officeDocument/2006/relationships/slideLayout" Target="../slideLayouts/slideLayout4.xml"/><Relationship Id="rId6" Type="http://schemas.microsoft.com/office/2007/relationships/diagramDrawing" Target="../diagrams/drawing8.xml"/><Relationship Id="rId11" Type="http://schemas.microsoft.com/office/2007/relationships/diagramDrawing" Target="../diagrams/drawing9.xml"/><Relationship Id="rId5" Type="http://schemas.openxmlformats.org/officeDocument/2006/relationships/diagramColors" Target="../diagrams/colors8.xml"/><Relationship Id="rId10" Type="http://schemas.openxmlformats.org/officeDocument/2006/relationships/diagramColors" Target="../diagrams/colors9.xml"/><Relationship Id="rId4" Type="http://schemas.openxmlformats.org/officeDocument/2006/relationships/diagramQuickStyle" Target="../diagrams/quickStyle8.xml"/><Relationship Id="rId9" Type="http://schemas.openxmlformats.org/officeDocument/2006/relationships/diagramQuickStyle" Target="../diagrams/quickStyle9.xml"/></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11.xml"/><Relationship Id="rId3" Type="http://schemas.openxmlformats.org/officeDocument/2006/relationships/diagramLayout" Target="../diagrams/layout10.xml"/><Relationship Id="rId7" Type="http://schemas.openxmlformats.org/officeDocument/2006/relationships/diagramData" Target="../diagrams/data11.xml"/><Relationship Id="rId2" Type="http://schemas.openxmlformats.org/officeDocument/2006/relationships/diagramData" Target="../diagrams/data10.xml"/><Relationship Id="rId1" Type="http://schemas.openxmlformats.org/officeDocument/2006/relationships/slideLayout" Target="../slideLayouts/slideLayout4.xml"/><Relationship Id="rId6" Type="http://schemas.microsoft.com/office/2007/relationships/diagramDrawing" Target="../diagrams/drawing10.xml"/><Relationship Id="rId11" Type="http://schemas.microsoft.com/office/2007/relationships/diagramDrawing" Target="../diagrams/drawing11.xml"/><Relationship Id="rId5" Type="http://schemas.openxmlformats.org/officeDocument/2006/relationships/diagramColors" Target="../diagrams/colors10.xml"/><Relationship Id="rId10" Type="http://schemas.openxmlformats.org/officeDocument/2006/relationships/diagramColors" Target="../diagrams/colors11.xml"/><Relationship Id="rId4" Type="http://schemas.openxmlformats.org/officeDocument/2006/relationships/diagramQuickStyle" Target="../diagrams/quickStyle10.xml"/><Relationship Id="rId9" Type="http://schemas.openxmlformats.org/officeDocument/2006/relationships/diagramQuickStyle" Target="../diagrams/quickStyle1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4.xml"/><Relationship Id="rId13" Type="http://schemas.openxmlformats.org/officeDocument/2006/relationships/diagramLayout" Target="../diagrams/layout5.xml"/><Relationship Id="rId3" Type="http://schemas.openxmlformats.org/officeDocument/2006/relationships/diagramLayout" Target="../diagrams/layout3.xml"/><Relationship Id="rId7" Type="http://schemas.openxmlformats.org/officeDocument/2006/relationships/diagramData" Target="../diagrams/data4.xml"/><Relationship Id="rId12" Type="http://schemas.openxmlformats.org/officeDocument/2006/relationships/diagramData" Target="../diagrams/data5.xml"/><Relationship Id="rId2" Type="http://schemas.openxmlformats.org/officeDocument/2006/relationships/diagramData" Target="../diagrams/data3.xml"/><Relationship Id="rId16" Type="http://schemas.microsoft.com/office/2007/relationships/diagramDrawing" Target="../diagrams/drawing5.xml"/><Relationship Id="rId1" Type="http://schemas.openxmlformats.org/officeDocument/2006/relationships/slideLayout" Target="../slideLayouts/slideLayout1.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5" Type="http://schemas.openxmlformats.org/officeDocument/2006/relationships/diagramColors" Target="../diagrams/colors5.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 Id="rId1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B3FB0F5-82EE-418A-9A12-21880232168C}"/>
              </a:ext>
            </a:extLst>
          </p:cNvPr>
          <p:cNvSpPr>
            <a:spLocks noGrp="1"/>
          </p:cNvSpPr>
          <p:nvPr>
            <p:ph type="ctrTitle"/>
          </p:nvPr>
        </p:nvSpPr>
        <p:spPr>
          <a:xfrm>
            <a:off x="4882719" y="1109707"/>
            <a:ext cx="7085655" cy="1864313"/>
          </a:xfrm>
        </p:spPr>
        <p:txBody>
          <a:bodyPr/>
          <a:lstStyle/>
          <a:p>
            <a:r>
              <a:rPr lang="en-US" sz="4400" dirty="0">
                <a:latin typeface="Lora" pitchFamily="2" charset="0"/>
              </a:rPr>
              <a:t>Understanding</a:t>
            </a:r>
            <a:r>
              <a:rPr lang="en-US" dirty="0"/>
              <a:t> </a:t>
            </a:r>
            <a:r>
              <a:rPr lang="en-US" sz="4400" dirty="0">
                <a:latin typeface="Lora" pitchFamily="2" charset="0"/>
              </a:rPr>
              <a:t>phishing attacks</a:t>
            </a:r>
            <a:endParaRPr lang="en-IN" sz="4400" dirty="0">
              <a:latin typeface="Lora" pitchFamily="2" charset="0"/>
            </a:endParaRPr>
          </a:p>
        </p:txBody>
      </p:sp>
      <p:sp>
        <p:nvSpPr>
          <p:cNvPr id="6" name="Subtitle 5">
            <a:extLst>
              <a:ext uri="{FF2B5EF4-FFF2-40B4-BE49-F238E27FC236}">
                <a16:creationId xmlns:a16="http://schemas.microsoft.com/office/drawing/2014/main" id="{2C995A9B-D87D-43F8-ADC6-1C1CFD60BF37}"/>
              </a:ext>
            </a:extLst>
          </p:cNvPr>
          <p:cNvSpPr>
            <a:spLocks noGrp="1"/>
          </p:cNvSpPr>
          <p:nvPr>
            <p:ph type="subTitle" idx="1"/>
          </p:nvPr>
        </p:nvSpPr>
        <p:spPr>
          <a:xfrm>
            <a:off x="5297389" y="3534961"/>
            <a:ext cx="6537820" cy="1994180"/>
          </a:xfrm>
        </p:spPr>
        <p:txBody>
          <a:bodyPr>
            <a:normAutofit/>
          </a:bodyPr>
          <a:lstStyle/>
          <a:p>
            <a:r>
              <a:rPr lang="en-US" sz="1900" dirty="0">
                <a:latin typeface="Source sans pro" panose="020B0503030403020204" pitchFamily="34" charset="0"/>
                <a:ea typeface="Source sans pro" panose="020B0503030403020204" pitchFamily="34" charset="0"/>
              </a:rPr>
              <a:t>Phishing is a type of cyber attack where criminals tries to trick </a:t>
            </a:r>
            <a:r>
              <a:rPr lang="en-IN" sz="1900" dirty="0">
                <a:latin typeface="Source sans pro" panose="020B0503030403020204" pitchFamily="34" charset="0"/>
                <a:ea typeface="Source sans pro" panose="020B0503030403020204" pitchFamily="34" charset="0"/>
              </a:rPr>
              <a:t>individuals </a:t>
            </a:r>
            <a:r>
              <a:rPr lang="en-US" sz="1900" dirty="0">
                <a:latin typeface="Source sans pro" panose="020B0503030403020204" pitchFamily="34" charset="0"/>
                <a:ea typeface="Source sans pro" panose="020B0503030403020204" pitchFamily="34" charset="0"/>
              </a:rPr>
              <a:t>into revealing sensitive information, such as usernames, passwords, credit card numbers, or other personal details.  or taking actions that compromise your security. It's crucial to be able to recognize and avoid these sophisticated scams.</a:t>
            </a:r>
          </a:p>
          <a:p>
            <a:endParaRPr lang="en-IN" dirty="0"/>
          </a:p>
        </p:txBody>
      </p:sp>
      <p:pic>
        <p:nvPicPr>
          <p:cNvPr id="15" name="Image 0" descr="preencoded.png">
            <a:extLst>
              <a:ext uri="{FF2B5EF4-FFF2-40B4-BE49-F238E27FC236}">
                <a16:creationId xmlns:a16="http://schemas.microsoft.com/office/drawing/2014/main" id="{4C5BFC5E-F4D3-45BB-AEAB-2AE2953BB11A}"/>
              </a:ext>
            </a:extLst>
          </p:cNvPr>
          <p:cNvPicPr>
            <a:picLocks noChangeAspect="1"/>
          </p:cNvPicPr>
          <p:nvPr/>
        </p:nvPicPr>
        <p:blipFill>
          <a:blip r:embed="rId4"/>
          <a:stretch>
            <a:fillRect/>
          </a:stretch>
        </p:blipFill>
        <p:spPr>
          <a:xfrm>
            <a:off x="0" y="0"/>
            <a:ext cx="4882719" cy="6858000"/>
          </a:xfrm>
          <a:prstGeom prst="rect">
            <a:avLst/>
          </a:prstGeom>
        </p:spPr>
      </p:pic>
      <p:pic>
        <p:nvPicPr>
          <p:cNvPr id="13" name="Audio 12">
            <a:hlinkClick r:id="" action="ppaction://media"/>
            <a:extLst>
              <a:ext uri="{FF2B5EF4-FFF2-40B4-BE49-F238E27FC236}">
                <a16:creationId xmlns:a16="http://schemas.microsoft.com/office/drawing/2014/main" id="{FD748335-4E3D-2764-3F27-558901770AD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46044871"/>
      </p:ext>
    </p:extLst>
  </p:cSld>
  <p:clrMapOvr>
    <a:masterClrMapping/>
  </p:clrMapOvr>
  <p:transition spd="slow" advTm="4881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0752B-DBB0-42A4-AB16-B58A81CBCFCA}"/>
              </a:ext>
            </a:extLst>
          </p:cNvPr>
          <p:cNvSpPr>
            <a:spLocks noGrp="1"/>
          </p:cNvSpPr>
          <p:nvPr>
            <p:ph type="ctrTitle"/>
          </p:nvPr>
        </p:nvSpPr>
        <p:spPr>
          <a:xfrm>
            <a:off x="0" y="125834"/>
            <a:ext cx="5964572" cy="962637"/>
          </a:xfrm>
        </p:spPr>
        <p:txBody>
          <a:bodyPr>
            <a:normAutofit/>
          </a:bodyPr>
          <a:lstStyle/>
          <a:p>
            <a:r>
              <a:rPr lang="en-IN" sz="4400" dirty="0">
                <a:latin typeface="Lora" pitchFamily="2" charset="0"/>
              </a:rPr>
              <a:t>    How MFA Works</a:t>
            </a:r>
          </a:p>
        </p:txBody>
      </p:sp>
      <p:graphicFrame>
        <p:nvGraphicFramePr>
          <p:cNvPr id="5" name="Diagram 4">
            <a:extLst>
              <a:ext uri="{FF2B5EF4-FFF2-40B4-BE49-F238E27FC236}">
                <a16:creationId xmlns:a16="http://schemas.microsoft.com/office/drawing/2014/main" id="{CD594227-6A61-4CC2-912F-A5B1BC59CA5E}"/>
              </a:ext>
            </a:extLst>
          </p:cNvPr>
          <p:cNvGraphicFramePr/>
          <p:nvPr>
            <p:extLst>
              <p:ext uri="{D42A27DB-BD31-4B8C-83A1-F6EECF244321}">
                <p14:modId xmlns:p14="http://schemas.microsoft.com/office/powerpoint/2010/main" val="999127059"/>
              </p:ext>
            </p:extLst>
          </p:nvPr>
        </p:nvGraphicFramePr>
        <p:xfrm>
          <a:off x="-276837" y="1963024"/>
          <a:ext cx="7348756" cy="44335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7" name="Picture 5" descr="Multi-Factor Authentication process steps with black background">
            <a:extLst>
              <a:ext uri="{FF2B5EF4-FFF2-40B4-BE49-F238E27FC236}">
                <a16:creationId xmlns:a16="http://schemas.microsoft.com/office/drawing/2014/main" id="{8F6D4DE6-A4A6-4E02-B409-6E26838AF75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71918" y="0"/>
            <a:ext cx="5120081"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738790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8A362-B41A-40A6-9F66-1665B2E05C7D}"/>
              </a:ext>
            </a:extLst>
          </p:cNvPr>
          <p:cNvSpPr>
            <a:spLocks noGrp="1"/>
          </p:cNvSpPr>
          <p:nvPr>
            <p:ph type="ctrTitle"/>
          </p:nvPr>
        </p:nvSpPr>
        <p:spPr>
          <a:xfrm>
            <a:off x="335559" y="-324041"/>
            <a:ext cx="10947633" cy="2790404"/>
          </a:xfrm>
        </p:spPr>
        <p:txBody>
          <a:bodyPr>
            <a:normAutofit fontScale="90000"/>
          </a:bodyPr>
          <a:lstStyle/>
          <a:p>
            <a:r>
              <a:rPr lang="en-US" sz="4900" dirty="0">
                <a:latin typeface="Lora" pitchFamily="2" charset="0"/>
              </a:rPr>
              <a:t>Scenario: Protecting Against Phishing in an Online Banking System</a:t>
            </a:r>
            <a:br>
              <a:rPr lang="en-IN" b="1" dirty="0"/>
            </a:br>
            <a:endParaRPr lang="en-IN" dirty="0"/>
          </a:p>
        </p:txBody>
      </p:sp>
      <p:graphicFrame>
        <p:nvGraphicFramePr>
          <p:cNvPr id="4" name="Diagram 3">
            <a:extLst>
              <a:ext uri="{FF2B5EF4-FFF2-40B4-BE49-F238E27FC236}">
                <a16:creationId xmlns:a16="http://schemas.microsoft.com/office/drawing/2014/main" id="{9AE10486-02CB-4D4D-A408-A38B9B30D76D}"/>
              </a:ext>
            </a:extLst>
          </p:cNvPr>
          <p:cNvGraphicFramePr/>
          <p:nvPr>
            <p:extLst>
              <p:ext uri="{D42A27DB-BD31-4B8C-83A1-F6EECF244321}">
                <p14:modId xmlns:p14="http://schemas.microsoft.com/office/powerpoint/2010/main" val="3715923948"/>
              </p:ext>
            </p:extLst>
          </p:nvPr>
        </p:nvGraphicFramePr>
        <p:xfrm>
          <a:off x="609599" y="2466363"/>
          <a:ext cx="10765873" cy="38924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260287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DDBB2-2522-45C9-85BE-68244B9087C7}"/>
              </a:ext>
            </a:extLst>
          </p:cNvPr>
          <p:cNvSpPr>
            <a:spLocks noGrp="1"/>
          </p:cNvSpPr>
          <p:nvPr>
            <p:ph type="ctrTitle"/>
          </p:nvPr>
        </p:nvSpPr>
        <p:spPr>
          <a:xfrm>
            <a:off x="-260059" y="199573"/>
            <a:ext cx="7902429" cy="1655761"/>
          </a:xfrm>
        </p:spPr>
        <p:txBody>
          <a:bodyPr>
            <a:normAutofit/>
          </a:bodyPr>
          <a:lstStyle/>
          <a:p>
            <a:r>
              <a:rPr lang="en-US" sz="4400" dirty="0">
                <a:latin typeface="Lora" pitchFamily="2" charset="0"/>
              </a:rPr>
              <a:t>How MFA Protects Against Phishing</a:t>
            </a:r>
            <a:endParaRPr lang="en-IN" sz="4400" dirty="0">
              <a:latin typeface="Lora" pitchFamily="2" charset="0"/>
            </a:endParaRPr>
          </a:p>
        </p:txBody>
      </p:sp>
      <p:sp>
        <p:nvSpPr>
          <p:cNvPr id="4" name="Rectangle 1">
            <a:extLst>
              <a:ext uri="{FF2B5EF4-FFF2-40B4-BE49-F238E27FC236}">
                <a16:creationId xmlns:a16="http://schemas.microsoft.com/office/drawing/2014/main" id="{E8492D84-B4CE-4361-80EE-47ECCA2FE06A}"/>
              </a:ext>
            </a:extLst>
          </p:cNvPr>
          <p:cNvSpPr>
            <a:spLocks noGrp="1" noChangeArrowheads="1"/>
          </p:cNvSpPr>
          <p:nvPr>
            <p:ph type="subTitle" idx="1"/>
          </p:nvPr>
        </p:nvSpPr>
        <p:spPr bwMode="auto">
          <a:xfrm>
            <a:off x="0" y="2629602"/>
            <a:ext cx="6669248" cy="36009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2000" b="1" i="0" u="none" strike="noStrike" cap="none" normalizeH="0" baseline="0" dirty="0">
                <a:ln>
                  <a:noFill/>
                </a:ln>
                <a:solidFill>
                  <a:schemeClr val="tx1"/>
                </a:solidFill>
                <a:effectLst/>
                <a:latin typeface="Lora" pitchFamily="2" charset="0"/>
              </a:rPr>
              <a:t>Phishing Attempt</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6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An attacker sends a phishing email that tricks the user into providing their username and password on a fake website</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2000" b="1" i="0" u="none" strike="noStrike" cap="none" normalizeH="0" baseline="0" dirty="0">
                <a:ln>
                  <a:noFill/>
                </a:ln>
                <a:solidFill>
                  <a:schemeClr val="tx1"/>
                </a:solidFill>
                <a:effectLst/>
                <a:latin typeface="Lora" pitchFamily="2" charset="0"/>
              </a:rPr>
              <a:t>MFA Barrier</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6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Even if the attacker obtains the username and password, they cannot access the account without the second factor (OTP).</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2000" b="1" i="0" u="none" strike="noStrike" cap="none" normalizeH="0" baseline="0" dirty="0">
                <a:ln>
                  <a:noFill/>
                </a:ln>
                <a:solidFill>
                  <a:schemeClr val="tx1"/>
                </a:solidFill>
                <a:effectLst/>
                <a:latin typeface="Lora" pitchFamily="2" charset="0"/>
              </a:rPr>
              <a:t>Failed Access</a:t>
            </a:r>
            <a:r>
              <a:rPr kumimoji="0" lang="en-US" altLang="en-US" sz="2000" b="0" i="0" u="none" strike="noStrike" cap="none" normalizeH="0" baseline="0" dirty="0">
                <a:ln>
                  <a:noFill/>
                </a:ln>
                <a:solidFill>
                  <a:schemeClr val="tx1"/>
                </a:solidFill>
                <a:effectLst/>
                <a:latin typeface="Arial" panose="020B0604020202020204" pitchFamily="34" charset="0"/>
              </a:rPr>
              <a:t>: </a:t>
            </a:r>
            <a:r>
              <a:rPr kumimoji="0" lang="en-US" altLang="en-US" sz="16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The attacker is unable to receive the OTP, preventing unauthorized access to the account</a:t>
            </a:r>
          </a:p>
          <a:p>
            <a:pPr marR="0" lvl="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2000" b="1" i="0" u="none" strike="noStrike" cap="none" normalizeH="0" baseline="0" dirty="0">
                <a:ln>
                  <a:noFill/>
                </a:ln>
                <a:solidFill>
                  <a:schemeClr val="tx1"/>
                </a:solidFill>
                <a:effectLst/>
                <a:latin typeface="Lora" pitchFamily="2" charset="0"/>
              </a:rPr>
              <a:t>Notification of Login Attempts</a:t>
            </a:r>
            <a:r>
              <a:rPr kumimoji="0" lang="en-US" altLang="en-US" sz="16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 Many MFA systems send real-time alerts to users when a login attempt is made. If a user receives an alert for an unrecognized login attempt, they can take immediate action to secure their account.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101" name="Picture 5" descr="multi factor authentication">
            <a:extLst>
              <a:ext uri="{FF2B5EF4-FFF2-40B4-BE49-F238E27FC236}">
                <a16:creationId xmlns:a16="http://schemas.microsoft.com/office/drawing/2014/main" id="{E348DD1E-7141-4B7D-BC76-8797089136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2370" y="0"/>
            <a:ext cx="454963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7117163"/>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790A8-C2DA-43C6-B2F5-ED436BF9C2B8}"/>
              </a:ext>
            </a:extLst>
          </p:cNvPr>
          <p:cNvSpPr>
            <a:spLocks noGrp="1"/>
          </p:cNvSpPr>
          <p:nvPr>
            <p:ph type="title"/>
          </p:nvPr>
        </p:nvSpPr>
        <p:spPr>
          <a:xfrm>
            <a:off x="1748056" y="172178"/>
            <a:ext cx="8543488" cy="1325563"/>
          </a:xfrm>
        </p:spPr>
        <p:txBody>
          <a:bodyPr/>
          <a:lstStyle/>
          <a:p>
            <a:pPr algn="ctr"/>
            <a:r>
              <a:rPr lang="en-US" sz="4400" dirty="0">
                <a:latin typeface="Lora" pitchFamily="2" charset="0"/>
              </a:rPr>
              <a:t>Benefits of MFA in Preventing Phishing</a:t>
            </a:r>
            <a:endParaRPr lang="en-IN" dirty="0"/>
          </a:p>
        </p:txBody>
      </p:sp>
      <p:graphicFrame>
        <p:nvGraphicFramePr>
          <p:cNvPr id="6" name="Content Placeholder 5">
            <a:extLst>
              <a:ext uri="{FF2B5EF4-FFF2-40B4-BE49-F238E27FC236}">
                <a16:creationId xmlns:a16="http://schemas.microsoft.com/office/drawing/2014/main" id="{CC68B4E3-363F-4927-9DDA-F44345D53596}"/>
              </a:ext>
            </a:extLst>
          </p:cNvPr>
          <p:cNvGraphicFramePr>
            <a:graphicFrameLocks noGrp="1"/>
          </p:cNvGraphicFramePr>
          <p:nvPr>
            <p:ph sz="half" idx="2"/>
            <p:extLst>
              <p:ext uri="{D42A27DB-BD31-4B8C-83A1-F6EECF244321}">
                <p14:modId xmlns:p14="http://schemas.microsoft.com/office/powerpoint/2010/main" val="2043481382"/>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Content Placeholder 4">
            <a:extLst>
              <a:ext uri="{FF2B5EF4-FFF2-40B4-BE49-F238E27FC236}">
                <a16:creationId xmlns:a16="http://schemas.microsoft.com/office/drawing/2014/main" id="{56E49DB5-D57D-4FEE-8C4D-C607F57C214E}"/>
              </a:ext>
            </a:extLst>
          </p:cNvPr>
          <p:cNvGraphicFramePr>
            <a:graphicFrameLocks noGrp="1"/>
          </p:cNvGraphicFramePr>
          <p:nvPr>
            <p:ph sz="half" idx="1"/>
            <p:extLst>
              <p:ext uri="{D42A27DB-BD31-4B8C-83A1-F6EECF244321}">
                <p14:modId xmlns:p14="http://schemas.microsoft.com/office/powerpoint/2010/main" val="3125476713"/>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75367441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781EF-200F-48DD-B628-7DC2D4DC2B56}"/>
              </a:ext>
            </a:extLst>
          </p:cNvPr>
          <p:cNvSpPr>
            <a:spLocks noGrp="1"/>
          </p:cNvSpPr>
          <p:nvPr>
            <p:ph type="title"/>
          </p:nvPr>
        </p:nvSpPr>
        <p:spPr>
          <a:xfrm>
            <a:off x="838200" y="365126"/>
            <a:ext cx="8901418" cy="1102948"/>
          </a:xfrm>
        </p:spPr>
        <p:txBody>
          <a:bodyPr>
            <a:normAutofit fontScale="90000"/>
          </a:bodyPr>
          <a:lstStyle/>
          <a:p>
            <a:pPr algn="ctr"/>
            <a:r>
              <a:rPr lang="en-US" sz="4400" dirty="0">
                <a:latin typeface="Lora" pitchFamily="2" charset="0"/>
              </a:rPr>
              <a:t>Benefits of MFA in Preventing Phishing</a:t>
            </a:r>
            <a:endParaRPr lang="en-IN" dirty="0"/>
          </a:p>
        </p:txBody>
      </p:sp>
      <p:graphicFrame>
        <p:nvGraphicFramePr>
          <p:cNvPr id="5" name="Content Placeholder 4">
            <a:extLst>
              <a:ext uri="{FF2B5EF4-FFF2-40B4-BE49-F238E27FC236}">
                <a16:creationId xmlns:a16="http://schemas.microsoft.com/office/drawing/2014/main" id="{84E61C61-053B-4714-97B3-7FEF93882AFD}"/>
              </a:ext>
            </a:extLst>
          </p:cNvPr>
          <p:cNvGraphicFramePr>
            <a:graphicFrameLocks noGrp="1"/>
          </p:cNvGraphicFramePr>
          <p:nvPr>
            <p:ph sz="half" idx="1"/>
            <p:extLst>
              <p:ext uri="{D42A27DB-BD31-4B8C-83A1-F6EECF244321}">
                <p14:modId xmlns:p14="http://schemas.microsoft.com/office/powerpoint/2010/main" val="3272860327"/>
              </p:ext>
            </p:extLst>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Content Placeholder 5">
            <a:extLst>
              <a:ext uri="{FF2B5EF4-FFF2-40B4-BE49-F238E27FC236}">
                <a16:creationId xmlns:a16="http://schemas.microsoft.com/office/drawing/2014/main" id="{6AEC0833-CAA9-4B1A-9A83-7BE4F3F1DAA0}"/>
              </a:ext>
            </a:extLst>
          </p:cNvPr>
          <p:cNvGraphicFramePr>
            <a:graphicFrameLocks noGrp="1"/>
          </p:cNvGraphicFramePr>
          <p:nvPr>
            <p:ph sz="half" idx="2"/>
            <p:extLst>
              <p:ext uri="{D42A27DB-BD31-4B8C-83A1-F6EECF244321}">
                <p14:modId xmlns:p14="http://schemas.microsoft.com/office/powerpoint/2010/main" val="2794430637"/>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465717443"/>
      </p:ext>
    </p:extLst>
  </p:cSld>
  <p:clrMapOvr>
    <a:masterClrMapping/>
  </p:clrMapOvr>
  <p:transition spd="slow">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416A9-8C45-4006-BAF5-E9C974333AA3}"/>
              </a:ext>
            </a:extLst>
          </p:cNvPr>
          <p:cNvSpPr>
            <a:spLocks noGrp="1"/>
          </p:cNvSpPr>
          <p:nvPr>
            <p:ph type="ctrTitle"/>
          </p:nvPr>
        </p:nvSpPr>
        <p:spPr>
          <a:xfrm>
            <a:off x="5162028" y="2189527"/>
            <a:ext cx="6095998" cy="2086761"/>
          </a:xfrm>
        </p:spPr>
        <p:txBody>
          <a:bodyPr>
            <a:normAutofit fontScale="90000"/>
          </a:bodyPr>
          <a:lstStyle/>
          <a:p>
            <a:r>
              <a:rPr lang="en-US" sz="4900" dirty="0">
                <a:latin typeface="Lora" pitchFamily="34" charset="0"/>
                <a:ea typeface="Lora" pitchFamily="34" charset="-122"/>
                <a:cs typeface="Lora" pitchFamily="34" charset="-120"/>
              </a:rPr>
              <a:t>Conclusion and Call to Action</a:t>
            </a:r>
            <a:br>
              <a:rPr lang="en-US" sz="6000" dirty="0"/>
            </a:br>
            <a:endParaRPr lang="en-IN" dirty="0"/>
          </a:p>
        </p:txBody>
      </p:sp>
      <p:sp>
        <p:nvSpPr>
          <p:cNvPr id="3" name="Subtitle 2">
            <a:extLst>
              <a:ext uri="{FF2B5EF4-FFF2-40B4-BE49-F238E27FC236}">
                <a16:creationId xmlns:a16="http://schemas.microsoft.com/office/drawing/2014/main" id="{9780493B-4B25-4424-B71F-7DF629607F8A}"/>
              </a:ext>
            </a:extLst>
          </p:cNvPr>
          <p:cNvSpPr>
            <a:spLocks noGrp="1"/>
          </p:cNvSpPr>
          <p:nvPr>
            <p:ph type="subTitle" idx="1"/>
          </p:nvPr>
        </p:nvSpPr>
        <p:spPr>
          <a:xfrm>
            <a:off x="5545123" y="3909269"/>
            <a:ext cx="5712903" cy="1937858"/>
          </a:xfrm>
        </p:spPr>
        <p:txBody>
          <a:bodyPr>
            <a:normAutofit fontScale="62500" lnSpcReduction="20000"/>
          </a:bodyPr>
          <a:lstStyle/>
          <a:p>
            <a:r>
              <a:rPr lang="en-US" sz="3800" dirty="0"/>
              <a:t>Protecting yourself from phishing attacks requires vigilance, critical thinking, and a commitment to security best practices. Stay informed, be cautious, and empower yourself and your organization to combat these persistent threats.</a:t>
            </a:r>
          </a:p>
          <a:p>
            <a:endParaRPr lang="en-IN" dirty="0"/>
          </a:p>
        </p:txBody>
      </p:sp>
      <p:pic>
        <p:nvPicPr>
          <p:cNvPr id="4" name="Image 0" descr="preencoded.png">
            <a:extLst>
              <a:ext uri="{FF2B5EF4-FFF2-40B4-BE49-F238E27FC236}">
                <a16:creationId xmlns:a16="http://schemas.microsoft.com/office/drawing/2014/main" id="{77AA47E6-20C1-4C27-9BF5-FAE1224B7EA5}"/>
              </a:ext>
            </a:extLst>
          </p:cNvPr>
          <p:cNvPicPr>
            <a:picLocks noChangeAspect="1"/>
          </p:cNvPicPr>
          <p:nvPr/>
        </p:nvPicPr>
        <p:blipFill>
          <a:blip r:embed="rId2"/>
          <a:stretch>
            <a:fillRect/>
          </a:stretch>
        </p:blipFill>
        <p:spPr>
          <a:xfrm>
            <a:off x="0" y="0"/>
            <a:ext cx="4890782" cy="6858000"/>
          </a:xfrm>
          <a:prstGeom prst="rect">
            <a:avLst/>
          </a:prstGeom>
        </p:spPr>
      </p:pic>
    </p:spTree>
    <p:extLst>
      <p:ext uri="{BB962C8B-B14F-4D97-AF65-F5344CB8AC3E}">
        <p14:creationId xmlns:p14="http://schemas.microsoft.com/office/powerpoint/2010/main" val="1248499815"/>
      </p:ext>
    </p:extLst>
  </p:cSld>
  <p:clrMapOvr>
    <a:masterClrMapping/>
  </p:clrMapOvr>
  <p:transition spd="med">
    <p:pull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97866-7B94-4310-9DB3-D38DBDAC7707}"/>
              </a:ext>
            </a:extLst>
          </p:cNvPr>
          <p:cNvSpPr>
            <a:spLocks noGrp="1"/>
          </p:cNvSpPr>
          <p:nvPr>
            <p:ph type="title"/>
          </p:nvPr>
        </p:nvSpPr>
        <p:spPr>
          <a:xfrm>
            <a:off x="309692" y="818130"/>
            <a:ext cx="6502167" cy="1002281"/>
          </a:xfrm>
        </p:spPr>
        <p:txBody>
          <a:bodyPr>
            <a:noAutofit/>
          </a:bodyPr>
          <a:lstStyle/>
          <a:p>
            <a:pPr algn="ctr"/>
            <a:r>
              <a:rPr lang="en-US" sz="4000" dirty="0">
                <a:latin typeface="Lora" pitchFamily="2" charset="0"/>
              </a:rPr>
              <a:t>Anatomy of a phishing attack</a:t>
            </a:r>
            <a:endParaRPr lang="en-IN" sz="4000" dirty="0">
              <a:latin typeface="Lora" pitchFamily="2" charset="0"/>
            </a:endParaRPr>
          </a:p>
        </p:txBody>
      </p:sp>
      <p:sp>
        <p:nvSpPr>
          <p:cNvPr id="3" name="Content Placeholder 2">
            <a:extLst>
              <a:ext uri="{FF2B5EF4-FFF2-40B4-BE49-F238E27FC236}">
                <a16:creationId xmlns:a16="http://schemas.microsoft.com/office/drawing/2014/main" id="{53A51A6B-D217-4EA2-8D2C-7DFAE376F6B5}"/>
              </a:ext>
            </a:extLst>
          </p:cNvPr>
          <p:cNvSpPr>
            <a:spLocks noGrp="1"/>
          </p:cNvSpPr>
          <p:nvPr>
            <p:ph idx="1"/>
          </p:nvPr>
        </p:nvSpPr>
        <p:spPr>
          <a:xfrm>
            <a:off x="0" y="2357306"/>
            <a:ext cx="6820949" cy="4525861"/>
          </a:xfrm>
        </p:spPr>
        <p:txBody>
          <a:bodyPr>
            <a:normAutofit fontScale="47500" lnSpcReduction="20000"/>
          </a:bodyPr>
          <a:lstStyle/>
          <a:p>
            <a:pPr>
              <a:buSzPct val="113000"/>
              <a:buFont typeface="Wingdings" panose="05000000000000000000" pitchFamily="2" charset="2"/>
              <a:buChar char="q"/>
            </a:pPr>
            <a:r>
              <a:rPr lang="en-US" sz="4200" b="1" i="0" dirty="0">
                <a:effectLst/>
                <a:latin typeface="Lora" pitchFamily="2" charset="0"/>
              </a:rPr>
              <a:t>  Lure</a:t>
            </a:r>
            <a:r>
              <a:rPr lang="en-US" sz="2900" b="1" i="0" dirty="0">
                <a:effectLst/>
                <a:latin typeface="Lora" pitchFamily="2" charset="0"/>
              </a:rPr>
              <a:t> </a:t>
            </a:r>
            <a:r>
              <a:rPr lang="en-US" sz="2900" b="1" dirty="0">
                <a:latin typeface="Lora" pitchFamily="2" charset="0"/>
              </a:rPr>
              <a:t>- </a:t>
            </a:r>
            <a:r>
              <a:rPr lang="en-US" sz="3300" b="0" i="0" dirty="0">
                <a:effectLst/>
                <a:latin typeface="Source sans pro" panose="020B0503030403020204" pitchFamily="34" charset="0"/>
                <a:ea typeface="Source sans pro" panose="020B0503030403020204" pitchFamily="34" charset="0"/>
              </a:rPr>
              <a:t>A convincing bait is created, often mimicking legitimate sources, such as banks or popular online services, to establish trust</a:t>
            </a:r>
            <a:r>
              <a:rPr lang="en-US" sz="3800" b="0" i="0" dirty="0">
                <a:effectLst/>
                <a:latin typeface="Lora" pitchFamily="2" charset="0"/>
              </a:rPr>
              <a:t>.</a:t>
            </a:r>
          </a:p>
          <a:p>
            <a:pPr>
              <a:buSzPct val="113000"/>
              <a:buFont typeface="Wingdings" panose="05000000000000000000" pitchFamily="2" charset="2"/>
              <a:buChar char="q"/>
            </a:pPr>
            <a:endParaRPr lang="en-US" sz="3800" b="0" i="0" dirty="0">
              <a:effectLst/>
              <a:latin typeface="Lora" pitchFamily="2" charset="0"/>
            </a:endParaRPr>
          </a:p>
          <a:p>
            <a:pPr>
              <a:buSzPct val="113000"/>
              <a:buFont typeface="Wingdings" panose="05000000000000000000" pitchFamily="2" charset="2"/>
              <a:buChar char="q"/>
            </a:pPr>
            <a:r>
              <a:rPr lang="en-US" sz="4200" b="1" i="0" dirty="0">
                <a:effectLst/>
                <a:latin typeface="Lora" pitchFamily="2" charset="0"/>
              </a:rPr>
              <a:t>  Spoofing-</a:t>
            </a:r>
            <a:r>
              <a:rPr lang="en-US" sz="3300" b="0" i="0" dirty="0">
                <a:effectLst/>
                <a:latin typeface="Source sans pro" panose="020B0503030403020204" pitchFamily="34" charset="0"/>
                <a:ea typeface="Source sans pro" panose="020B0503030403020204" pitchFamily="34" charset="0"/>
              </a:rPr>
              <a:t>Attackers employ spoofed email addresses or websites that  closely resemble legitimate entities to gain trust and instill a sense of urgency</a:t>
            </a:r>
            <a:r>
              <a:rPr lang="en-US" sz="3800" b="0" i="0" dirty="0">
                <a:effectLst/>
                <a:latin typeface="Source sans pro" panose="020B0503030403020204" pitchFamily="34" charset="0"/>
                <a:ea typeface="Source sans pro" panose="020B0503030403020204" pitchFamily="34" charset="0"/>
              </a:rPr>
              <a:t>.</a:t>
            </a:r>
          </a:p>
          <a:p>
            <a:pPr>
              <a:buSzPct val="113000"/>
              <a:buFont typeface="Wingdings" panose="05000000000000000000" pitchFamily="2" charset="2"/>
              <a:buChar char="q"/>
            </a:pPr>
            <a:endParaRPr lang="en-US" sz="3800" b="0" i="0" dirty="0">
              <a:effectLst/>
              <a:latin typeface="Source sans pro" panose="020B0503030403020204" pitchFamily="34" charset="0"/>
              <a:ea typeface="Source sans pro" panose="020B0503030403020204" pitchFamily="34" charset="0"/>
            </a:endParaRPr>
          </a:p>
          <a:p>
            <a:pPr>
              <a:buSzPct val="113000"/>
              <a:buFont typeface="Wingdings" panose="05000000000000000000" pitchFamily="2" charset="2"/>
              <a:buChar char="q"/>
            </a:pPr>
            <a:r>
              <a:rPr lang="en-US" sz="4200" b="1" dirty="0">
                <a:latin typeface="Lora" pitchFamily="2" charset="0"/>
              </a:rPr>
              <a:t>  Steal Credentials</a:t>
            </a:r>
            <a:r>
              <a:rPr lang="en-US" sz="4200" dirty="0">
                <a:latin typeface="Lora" pitchFamily="2" charset="0"/>
              </a:rPr>
              <a:t> - </a:t>
            </a:r>
            <a:r>
              <a:rPr lang="en-US" sz="3300" dirty="0">
                <a:latin typeface="Source sans pro" panose="020B0503030403020204" pitchFamily="34" charset="0"/>
                <a:ea typeface="Source sans pro" panose="020B0503030403020204" pitchFamily="34" charset="0"/>
              </a:rPr>
              <a:t>The target receives the email and, believing it to   be legitimate,    clicks on the link or opens the attachment</a:t>
            </a:r>
            <a:r>
              <a:rPr lang="en-US" sz="3800" dirty="0">
                <a:latin typeface="Source sans pro" panose="020B0503030403020204" pitchFamily="34" charset="0"/>
                <a:ea typeface="Source sans pro" panose="020B0503030403020204" pitchFamily="34" charset="0"/>
              </a:rPr>
              <a:t>.</a:t>
            </a:r>
          </a:p>
          <a:p>
            <a:pPr marL="0" indent="0">
              <a:buSzPct val="113000"/>
              <a:buNone/>
            </a:pPr>
            <a:endParaRPr lang="en-US" sz="3800" dirty="0">
              <a:latin typeface="Source sans pro" panose="020B0503030403020204" pitchFamily="34" charset="0"/>
              <a:ea typeface="Source sans pro" panose="020B0503030403020204" pitchFamily="34" charset="0"/>
            </a:endParaRPr>
          </a:p>
          <a:p>
            <a:pPr>
              <a:buSzPct val="113000"/>
              <a:buFont typeface="Wingdings" panose="05000000000000000000" pitchFamily="2" charset="2"/>
              <a:buChar char="q"/>
            </a:pPr>
            <a:r>
              <a:rPr lang="en-US" sz="4200" b="1" dirty="0">
                <a:latin typeface="Lora" pitchFamily="2" charset="0"/>
              </a:rPr>
              <a:t>  Exploit Access - </a:t>
            </a:r>
            <a:r>
              <a:rPr lang="en-US" sz="3300" dirty="0">
                <a:latin typeface="Source sans pro" panose="020B0503030403020204" pitchFamily="34" charset="0"/>
                <a:ea typeface="Source sans pro" panose="020B0503030403020204" pitchFamily="34" charset="0"/>
              </a:rPr>
              <a:t>Attackers use the captured information for various malicious purposes, such as identity theft, financial fraud, or unauthorized access to accounts</a:t>
            </a:r>
            <a:r>
              <a:rPr lang="en-US" sz="2900" dirty="0">
                <a:latin typeface="Source sans pro" panose="020B0503030403020204" pitchFamily="34" charset="0"/>
                <a:ea typeface="Source sans pro" panose="020B0503030403020204" pitchFamily="34" charset="0"/>
              </a:rPr>
              <a:t>.</a:t>
            </a:r>
          </a:p>
          <a:p>
            <a:pPr>
              <a:buFont typeface="Wingdings" panose="05000000000000000000" pitchFamily="2" charset="2"/>
              <a:buChar char="q"/>
            </a:pPr>
            <a:endParaRPr lang="en-US" sz="2400" dirty="0">
              <a:latin typeface="Source sans pro" panose="020B0503030403020204" pitchFamily="34" charset="0"/>
              <a:ea typeface="Source sans pro" panose="020B0503030403020204" pitchFamily="34" charset="0"/>
            </a:endParaRPr>
          </a:p>
          <a:p>
            <a:pPr>
              <a:buFont typeface="Wingdings" panose="05000000000000000000" pitchFamily="2" charset="2"/>
              <a:buChar char="q"/>
            </a:pPr>
            <a:endParaRPr lang="en-US" sz="1900" b="0" i="0" dirty="0">
              <a:effectLst/>
              <a:latin typeface="Source sans pro" panose="020B0503030403020204" pitchFamily="34" charset="0"/>
              <a:ea typeface="Source sans pro" panose="020B0503030403020204" pitchFamily="34" charset="0"/>
            </a:endParaRPr>
          </a:p>
          <a:p>
            <a:pPr marL="0" indent="0">
              <a:buNone/>
            </a:pPr>
            <a:br>
              <a:rPr lang="en-US" dirty="0"/>
            </a:br>
            <a:endParaRPr lang="en-IN" dirty="0"/>
          </a:p>
        </p:txBody>
      </p:sp>
      <p:pic>
        <p:nvPicPr>
          <p:cNvPr id="6" name="Image 0" descr="preencoded.png">
            <a:extLst>
              <a:ext uri="{FF2B5EF4-FFF2-40B4-BE49-F238E27FC236}">
                <a16:creationId xmlns:a16="http://schemas.microsoft.com/office/drawing/2014/main" id="{FF6C1601-AEC2-451D-B78E-EAC68605DC96}"/>
              </a:ext>
            </a:extLst>
          </p:cNvPr>
          <p:cNvPicPr>
            <a:picLocks noChangeAspect="1"/>
          </p:cNvPicPr>
          <p:nvPr/>
        </p:nvPicPr>
        <p:blipFill>
          <a:blip r:embed="rId4"/>
          <a:stretch>
            <a:fillRect/>
          </a:stretch>
        </p:blipFill>
        <p:spPr>
          <a:xfrm>
            <a:off x="7340367" y="0"/>
            <a:ext cx="4851633" cy="6858000"/>
          </a:xfrm>
          <a:prstGeom prst="rect">
            <a:avLst/>
          </a:prstGeom>
        </p:spPr>
      </p:pic>
      <p:pic>
        <p:nvPicPr>
          <p:cNvPr id="32" name="Audio 31">
            <a:hlinkClick r:id="" action="ppaction://media"/>
            <a:extLst>
              <a:ext uri="{FF2B5EF4-FFF2-40B4-BE49-F238E27FC236}">
                <a16:creationId xmlns:a16="http://schemas.microsoft.com/office/drawing/2014/main" id="{3D739566-1C62-5E41-96E7-2B14AF99283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86885827"/>
      </p:ext>
    </p:extLst>
  </p:cSld>
  <p:clrMapOvr>
    <a:masterClrMapping/>
  </p:clrMapOvr>
  <p:transition spd="slow" advTm="66643">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52260-7FCC-45B9-9EE9-2F6201A39D39}"/>
              </a:ext>
            </a:extLst>
          </p:cNvPr>
          <p:cNvSpPr>
            <a:spLocks noGrp="1"/>
          </p:cNvSpPr>
          <p:nvPr>
            <p:ph type="ctrTitle"/>
          </p:nvPr>
        </p:nvSpPr>
        <p:spPr>
          <a:xfrm>
            <a:off x="-184558" y="100669"/>
            <a:ext cx="7418664" cy="1132514"/>
          </a:xfrm>
        </p:spPr>
        <p:txBody>
          <a:bodyPr>
            <a:normAutofit fontScale="90000"/>
          </a:bodyPr>
          <a:lstStyle/>
          <a:p>
            <a:r>
              <a:rPr lang="en-US" sz="4900" dirty="0">
                <a:latin typeface="Lora" pitchFamily="34" charset="0"/>
                <a:ea typeface="Lora" pitchFamily="34" charset="-122"/>
                <a:cs typeface="Lora" pitchFamily="34" charset="-120"/>
              </a:rPr>
              <a:t>Common Phishing Tactics</a:t>
            </a:r>
            <a:endParaRPr lang="en-IN" dirty="0"/>
          </a:p>
        </p:txBody>
      </p:sp>
      <p:sp>
        <p:nvSpPr>
          <p:cNvPr id="3" name="Subtitle 2">
            <a:extLst>
              <a:ext uri="{FF2B5EF4-FFF2-40B4-BE49-F238E27FC236}">
                <a16:creationId xmlns:a16="http://schemas.microsoft.com/office/drawing/2014/main" id="{6A095248-F6EA-47A2-95E4-83DEABB37C84}"/>
              </a:ext>
            </a:extLst>
          </p:cNvPr>
          <p:cNvSpPr>
            <a:spLocks noGrp="1"/>
          </p:cNvSpPr>
          <p:nvPr>
            <p:ph type="subTitle" idx="1"/>
          </p:nvPr>
        </p:nvSpPr>
        <p:spPr>
          <a:xfrm>
            <a:off x="164983" y="1773237"/>
            <a:ext cx="7069123" cy="4484949"/>
          </a:xfrm>
        </p:spPr>
        <p:txBody>
          <a:bodyPr>
            <a:normAutofit/>
          </a:bodyPr>
          <a:lstStyle/>
          <a:p>
            <a:pPr marL="342900" indent="-342900" algn="l">
              <a:lnSpc>
                <a:spcPct val="100000"/>
              </a:lnSpc>
              <a:buFont typeface="Wingdings" panose="05000000000000000000" pitchFamily="2" charset="2"/>
              <a:buChar char="q"/>
            </a:pPr>
            <a:r>
              <a:rPr lang="en-US" sz="2000" b="1" dirty="0">
                <a:latin typeface="Lora" pitchFamily="2" charset="0"/>
              </a:rPr>
              <a:t>Fake login pages </a:t>
            </a:r>
            <a:r>
              <a:rPr lang="en-US" b="1" dirty="0">
                <a:latin typeface="Lora" pitchFamily="2" charset="0"/>
              </a:rPr>
              <a:t>–</a:t>
            </a:r>
            <a:r>
              <a:rPr lang="en-US" sz="1600" dirty="0">
                <a:latin typeface="Source sans pro" panose="020B0503030403020204" pitchFamily="34" charset="0"/>
                <a:ea typeface="Source sans pro" panose="020B0503030403020204" pitchFamily="34" charset="0"/>
              </a:rPr>
              <a:t>Phishers create replicas of legitimate websites to steal your login credentials</a:t>
            </a:r>
          </a:p>
          <a:p>
            <a:pPr marL="285750" indent="-285750" algn="l">
              <a:lnSpc>
                <a:spcPct val="100000"/>
              </a:lnSpc>
              <a:buFont typeface="Wingdings" panose="05000000000000000000" pitchFamily="2" charset="2"/>
              <a:buChar char="q"/>
            </a:pPr>
            <a:endParaRPr lang="en-US" sz="1600" dirty="0">
              <a:latin typeface="Source sans pro" panose="020B0503030403020204" pitchFamily="34" charset="0"/>
              <a:ea typeface="Source sans pro" panose="020B0503030403020204" pitchFamily="34" charset="0"/>
            </a:endParaRPr>
          </a:p>
          <a:p>
            <a:pPr marL="342900" indent="-342900" algn="l">
              <a:lnSpc>
                <a:spcPct val="100000"/>
              </a:lnSpc>
              <a:buFont typeface="Wingdings" panose="05000000000000000000" pitchFamily="2" charset="2"/>
              <a:buChar char="q"/>
            </a:pPr>
            <a:r>
              <a:rPr lang="en-US" sz="2000" b="1" dirty="0">
                <a:latin typeface="Lora" pitchFamily="2" charset="0"/>
                <a:ea typeface="Source sans pro" panose="020B0503030403020204" pitchFamily="34" charset="0"/>
              </a:rPr>
              <a:t>Malicious Attachments -</a:t>
            </a:r>
            <a:r>
              <a:rPr lang="en-US" sz="1600" dirty="0">
                <a:latin typeface="Source sans pro" panose="020B0503030403020204" pitchFamily="34" charset="0"/>
                <a:ea typeface="Source sans pro" panose="020B0503030403020204" pitchFamily="34" charset="0"/>
              </a:rPr>
              <a:t> Phishing emails may contain malware-infected files that compromise your device</a:t>
            </a:r>
          </a:p>
          <a:p>
            <a:pPr marL="285750" indent="-285750" algn="l">
              <a:lnSpc>
                <a:spcPct val="100000"/>
              </a:lnSpc>
              <a:buFont typeface="Wingdings" panose="05000000000000000000" pitchFamily="2" charset="2"/>
              <a:buChar char="q"/>
            </a:pPr>
            <a:endParaRPr lang="en-US" sz="1600" dirty="0">
              <a:latin typeface="Source sans pro" panose="020B0503030403020204" pitchFamily="34" charset="0"/>
              <a:ea typeface="Source sans pro" panose="020B0503030403020204" pitchFamily="34" charset="0"/>
            </a:endParaRPr>
          </a:p>
          <a:p>
            <a:pPr marL="342900" indent="-342900" algn="l">
              <a:lnSpc>
                <a:spcPct val="100000"/>
              </a:lnSpc>
              <a:buFont typeface="Wingdings" panose="05000000000000000000" pitchFamily="2" charset="2"/>
              <a:buChar char="q"/>
            </a:pPr>
            <a:r>
              <a:rPr lang="en-US" sz="2000" b="1" dirty="0">
                <a:latin typeface="Lora" pitchFamily="2" charset="0"/>
                <a:ea typeface="Source sans pro" panose="020B0503030403020204" pitchFamily="34" charset="0"/>
              </a:rPr>
              <a:t>Urgent Calls to Action-</a:t>
            </a:r>
            <a:r>
              <a:rPr lang="en-US" sz="1600" dirty="0">
                <a:latin typeface="Source sans pro" panose="020B0503030403020204" pitchFamily="34" charset="0"/>
                <a:ea typeface="Source sans pro" panose="020B0503030403020204" pitchFamily="34" charset="0"/>
              </a:rPr>
              <a:t> Phishers create a false sense of urgency to pressure you into clicking or sharing info</a:t>
            </a:r>
          </a:p>
          <a:p>
            <a:pPr marL="285750" indent="-285750" algn="l">
              <a:lnSpc>
                <a:spcPct val="100000"/>
              </a:lnSpc>
              <a:buFont typeface="Wingdings" panose="05000000000000000000" pitchFamily="2" charset="2"/>
              <a:buChar char="q"/>
            </a:pPr>
            <a:endParaRPr lang="en-US" sz="1600" dirty="0">
              <a:latin typeface="Source sans pro" panose="020B0503030403020204" pitchFamily="34" charset="0"/>
              <a:ea typeface="Source sans pro" panose="020B0503030403020204" pitchFamily="34" charset="0"/>
            </a:endParaRPr>
          </a:p>
          <a:p>
            <a:pPr marL="342900" indent="-342900" algn="l">
              <a:lnSpc>
                <a:spcPct val="100000"/>
              </a:lnSpc>
              <a:buFont typeface="Wingdings" panose="05000000000000000000" pitchFamily="2" charset="2"/>
              <a:buChar char="q"/>
            </a:pPr>
            <a:r>
              <a:rPr lang="en-US" sz="2000" b="1" dirty="0">
                <a:latin typeface="Lora" pitchFamily="2" charset="0"/>
                <a:ea typeface="Source sans pro" panose="020B0503030403020204" pitchFamily="34" charset="0"/>
              </a:rPr>
              <a:t>Spoofed Sender Addresses - </a:t>
            </a:r>
            <a:r>
              <a:rPr lang="en-US" sz="1600" dirty="0">
                <a:latin typeface="Source sans pro" panose="020B0503030403020204" pitchFamily="34" charset="0"/>
                <a:ea typeface="Source sans pro" panose="020B0503030403020204" pitchFamily="34" charset="0"/>
              </a:rPr>
              <a:t>Phishers disguise their identities by using email addresses that look legitimate.</a:t>
            </a:r>
          </a:p>
          <a:p>
            <a:pPr algn="l"/>
            <a:endParaRPr lang="en-US" sz="1600" dirty="0">
              <a:latin typeface="Source sans pro" panose="020B0503030403020204" pitchFamily="34" charset="0"/>
              <a:ea typeface="Source sans pro" panose="020B0503030403020204" pitchFamily="34" charset="0"/>
            </a:endParaRPr>
          </a:p>
          <a:p>
            <a:pPr algn="l"/>
            <a:endParaRPr lang="en-US" sz="1600" dirty="0">
              <a:latin typeface="Source sans pro" panose="020B0503030403020204" pitchFamily="34" charset="0"/>
              <a:ea typeface="Source sans pro" panose="020B0503030403020204" pitchFamily="34" charset="0"/>
            </a:endParaRPr>
          </a:p>
          <a:p>
            <a:pPr algn="l"/>
            <a:endParaRPr lang="en-US" sz="1600" dirty="0">
              <a:latin typeface="Source sans pro" panose="020B0503030403020204" pitchFamily="34" charset="0"/>
              <a:ea typeface="Source sans pro" panose="020B0503030403020204" pitchFamily="34" charset="0"/>
            </a:endParaRPr>
          </a:p>
          <a:p>
            <a:pPr algn="l"/>
            <a:endParaRPr lang="en-US" sz="1600" dirty="0">
              <a:latin typeface="Source sans pro" panose="020B0503030403020204" pitchFamily="34" charset="0"/>
              <a:ea typeface="Source sans pro" panose="020B0503030403020204" pitchFamily="34" charset="0"/>
            </a:endParaRPr>
          </a:p>
          <a:p>
            <a:pPr algn="l"/>
            <a:endParaRPr lang="en-US" sz="1600" dirty="0">
              <a:latin typeface="Source sans pro" panose="020B0503030403020204" pitchFamily="34" charset="0"/>
              <a:ea typeface="Source sans pro" panose="020B0503030403020204" pitchFamily="34" charset="0"/>
            </a:endParaRPr>
          </a:p>
          <a:p>
            <a:pPr algn="l"/>
            <a:endParaRPr lang="en-US" sz="1600" dirty="0">
              <a:latin typeface="Source sans pro" panose="020B0503030403020204" pitchFamily="34" charset="0"/>
              <a:ea typeface="Source sans pro" panose="020B0503030403020204" pitchFamily="34" charset="0"/>
            </a:endParaRPr>
          </a:p>
        </p:txBody>
      </p:sp>
      <p:pic>
        <p:nvPicPr>
          <p:cNvPr id="6" name="Image 0" descr="preencoded.png">
            <a:extLst>
              <a:ext uri="{FF2B5EF4-FFF2-40B4-BE49-F238E27FC236}">
                <a16:creationId xmlns:a16="http://schemas.microsoft.com/office/drawing/2014/main" id="{D1F6B981-39C1-4FE4-95AE-AFE6CE3906DB}"/>
              </a:ext>
            </a:extLst>
          </p:cNvPr>
          <p:cNvPicPr>
            <a:picLocks noChangeAspect="1"/>
          </p:cNvPicPr>
          <p:nvPr/>
        </p:nvPicPr>
        <p:blipFill>
          <a:blip r:embed="rId4"/>
          <a:stretch>
            <a:fillRect/>
          </a:stretch>
        </p:blipFill>
        <p:spPr>
          <a:xfrm>
            <a:off x="7432646" y="0"/>
            <a:ext cx="4759354" cy="6858000"/>
          </a:xfrm>
          <a:prstGeom prst="rect">
            <a:avLst/>
          </a:prstGeom>
        </p:spPr>
      </p:pic>
      <p:pic>
        <p:nvPicPr>
          <p:cNvPr id="37" name="Audio 36">
            <a:hlinkClick r:id="" action="ppaction://media"/>
            <a:extLst>
              <a:ext uri="{FF2B5EF4-FFF2-40B4-BE49-F238E27FC236}">
                <a16:creationId xmlns:a16="http://schemas.microsoft.com/office/drawing/2014/main" id="{3B27B15B-1612-6966-FD4A-CE8A4F115FA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16800509"/>
      </p:ext>
    </p:extLst>
  </p:cSld>
  <p:clrMapOvr>
    <a:masterClrMapping/>
  </p:clrMapOvr>
  <mc:AlternateContent xmlns:mc="http://schemas.openxmlformats.org/markup-compatibility/2006">
    <mc:Choice xmlns:p14="http://schemas.microsoft.com/office/powerpoint/2010/main" Requires="p14">
      <p:transition spd="med" p14:dur="700" advTm="42114">
        <p:fade/>
      </p:transition>
    </mc:Choice>
    <mc:Fallback>
      <p:transition spd="med" advTm="421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D77EC-D24B-40FA-AE1D-20EFB1544080}"/>
              </a:ext>
            </a:extLst>
          </p:cNvPr>
          <p:cNvSpPr>
            <a:spLocks noGrp="1"/>
          </p:cNvSpPr>
          <p:nvPr>
            <p:ph type="ctrTitle"/>
          </p:nvPr>
        </p:nvSpPr>
        <p:spPr>
          <a:xfrm>
            <a:off x="173437" y="260059"/>
            <a:ext cx="9144000" cy="1756664"/>
          </a:xfrm>
        </p:spPr>
        <p:txBody>
          <a:bodyPr>
            <a:normAutofit/>
          </a:bodyPr>
          <a:lstStyle/>
          <a:p>
            <a:r>
              <a:rPr lang="en-US" sz="4400" dirty="0">
                <a:latin typeface="Lora" pitchFamily="2" charset="0"/>
                <a:ea typeface="Lora" pitchFamily="34" charset="-122"/>
                <a:cs typeface="Lora" pitchFamily="34" charset="-120"/>
              </a:rPr>
              <a:t>Spotting Visual Cues</a:t>
            </a:r>
            <a:br>
              <a:rPr lang="en-US" sz="4400" dirty="0">
                <a:latin typeface="Lora" pitchFamily="2" charset="0"/>
              </a:rPr>
            </a:br>
            <a:endParaRPr lang="en-IN" sz="4400" dirty="0">
              <a:latin typeface="Lora" pitchFamily="2" charset="0"/>
            </a:endParaRPr>
          </a:p>
        </p:txBody>
      </p:sp>
      <p:sp>
        <p:nvSpPr>
          <p:cNvPr id="3" name="Subtitle 2">
            <a:extLst>
              <a:ext uri="{FF2B5EF4-FFF2-40B4-BE49-F238E27FC236}">
                <a16:creationId xmlns:a16="http://schemas.microsoft.com/office/drawing/2014/main" id="{27246D40-EA4A-4DBC-9F3B-D0B6F439A008}"/>
              </a:ext>
            </a:extLst>
          </p:cNvPr>
          <p:cNvSpPr>
            <a:spLocks noGrp="1"/>
          </p:cNvSpPr>
          <p:nvPr>
            <p:ph type="subTitle" idx="1"/>
          </p:nvPr>
        </p:nvSpPr>
        <p:spPr>
          <a:xfrm>
            <a:off x="685101" y="2880585"/>
            <a:ext cx="9144000" cy="1655762"/>
          </a:xfrm>
        </p:spPr>
        <p:txBody>
          <a:bodyPr>
            <a:normAutofit/>
          </a:bodyPr>
          <a:lstStyle/>
          <a:p>
            <a:r>
              <a:rPr lang="en-US" dirty="0"/>
              <a:t>."</a:t>
            </a:r>
            <a:endParaRPr lang="en-IN" dirty="0"/>
          </a:p>
        </p:txBody>
      </p:sp>
      <p:sp>
        <p:nvSpPr>
          <p:cNvPr id="5" name="Rectangle 2">
            <a:extLst>
              <a:ext uri="{FF2B5EF4-FFF2-40B4-BE49-F238E27FC236}">
                <a16:creationId xmlns:a16="http://schemas.microsoft.com/office/drawing/2014/main" id="{AEF579D7-3690-45EA-9373-D5F2C45C7D40}"/>
              </a:ext>
            </a:extLst>
          </p:cNvPr>
          <p:cNvSpPr>
            <a:spLocks noChangeArrowheads="1"/>
          </p:cNvSpPr>
          <p:nvPr/>
        </p:nvSpPr>
        <p:spPr bwMode="auto">
          <a:xfrm>
            <a:off x="335559" y="1794617"/>
            <a:ext cx="11171339" cy="48628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1. </a:t>
            </a:r>
            <a:r>
              <a:rPr kumimoji="0" lang="en-US" altLang="en-US" sz="2000" b="1" i="0" u="none" strike="noStrike" cap="none" normalizeH="0" baseline="0" dirty="0">
                <a:ln>
                  <a:noFill/>
                </a:ln>
                <a:solidFill>
                  <a:schemeClr val="tx1"/>
                </a:solidFill>
                <a:effectLst/>
                <a:latin typeface="Lora" pitchFamily="2" charset="0"/>
              </a:rPr>
              <a:t>Email Address</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Lora" pitchFamily="2" charset="0"/>
              </a:rPr>
              <a:t>Check the Sender</a:t>
            </a:r>
            <a:r>
              <a:rPr kumimoji="0" lang="en-US" altLang="en-US" b="0" i="0" u="none" strike="noStrike" cap="none" normalizeH="0" baseline="0" dirty="0">
                <a:ln>
                  <a:noFill/>
                </a:ln>
                <a:solidFill>
                  <a:schemeClr val="tx1"/>
                </a:solidFill>
                <a:effectLst/>
                <a:latin typeface="Arial" panose="020B0604020202020204" pitchFamily="34" charset="0"/>
              </a:rPr>
              <a:t>: </a:t>
            </a:r>
            <a:r>
              <a:rPr kumimoji="0" lang="en-US" altLang="en-US"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Look closely at the sender's email address. Phishing emails often come from addresses</a:t>
            </a:r>
          </a:p>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 that look similar to legitimate ones but may have slight variations or misspellings</a:t>
            </a:r>
            <a:r>
              <a:rPr kumimoji="0" lang="en-US" altLang="en-US" sz="20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2. </a:t>
            </a:r>
            <a:r>
              <a:rPr kumimoji="0" lang="en-US" altLang="en-US" sz="2000" b="1" i="0" u="none" strike="noStrike" cap="none" normalizeH="0" baseline="0" dirty="0">
                <a:ln>
                  <a:noFill/>
                </a:ln>
                <a:solidFill>
                  <a:schemeClr val="tx1"/>
                </a:solidFill>
                <a:effectLst/>
                <a:latin typeface="Lora" pitchFamily="2" charset="0"/>
              </a:rPr>
              <a:t>URLs and Links</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Lora" pitchFamily="2" charset="0"/>
              </a:rPr>
              <a:t>Hover Over Links</a:t>
            </a:r>
            <a:r>
              <a:rPr kumimoji="0" lang="en-US" altLang="en-US" b="0" i="0" u="none" strike="noStrike" cap="none" normalizeH="0" baseline="0" dirty="0">
                <a:ln>
                  <a:noFill/>
                </a:ln>
                <a:solidFill>
                  <a:schemeClr val="tx1"/>
                </a:solidFill>
                <a:effectLst/>
                <a:latin typeface="Arial" panose="020B0604020202020204" pitchFamily="34" charset="0"/>
              </a:rPr>
              <a:t>: </a:t>
            </a:r>
            <a:r>
              <a:rPr kumimoji="0" lang="en-US" altLang="en-US"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Before clicking on any link, hover over it to see the actual URL. Be cautious of URLs that</a:t>
            </a:r>
          </a:p>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 look suspicious or unfamiliar</a:t>
            </a:r>
            <a:r>
              <a:rPr kumimoji="0" lang="en-US" altLang="en-US" sz="20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3. </a:t>
            </a:r>
            <a:r>
              <a:rPr kumimoji="0" lang="en-US" altLang="en-US" sz="2000" b="1" i="0" u="none" strike="noStrike" cap="none" normalizeH="0" baseline="0" dirty="0">
                <a:ln>
                  <a:noFill/>
                </a:ln>
                <a:solidFill>
                  <a:schemeClr val="tx1"/>
                </a:solidFill>
                <a:effectLst/>
                <a:latin typeface="Lora" pitchFamily="2" charset="0"/>
              </a:rPr>
              <a:t>Spelling and Grammar</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Lora" pitchFamily="2" charset="0"/>
              </a:rPr>
              <a:t>Look for Errors</a:t>
            </a:r>
            <a:r>
              <a:rPr kumimoji="0" lang="en-US" altLang="en-US" sz="2000" b="0" i="0" u="none" strike="noStrike" cap="none" normalizeH="0" baseline="0" dirty="0">
                <a:ln>
                  <a:noFill/>
                </a:ln>
                <a:solidFill>
                  <a:schemeClr val="tx1"/>
                </a:solidFill>
                <a:effectLst/>
                <a:latin typeface="Arial" panose="020B0604020202020204" pitchFamily="34" charset="0"/>
              </a:rPr>
              <a:t>: </a:t>
            </a:r>
            <a:r>
              <a:rPr kumimoji="0" lang="en-US" altLang="en-US"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Phishing emails often contain spelling and grammar mistakes. Legitimate organizations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 usually have professional communication standards</a:t>
            </a:r>
            <a:r>
              <a:rPr kumimoji="0" lang="en-US" altLang="en-US" sz="20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4. </a:t>
            </a:r>
            <a:r>
              <a:rPr kumimoji="0" lang="en-US" altLang="en-US" sz="2000" b="1" i="0" u="none" strike="noStrike" cap="none" normalizeH="0" baseline="0" dirty="0">
                <a:ln>
                  <a:noFill/>
                </a:ln>
                <a:solidFill>
                  <a:schemeClr val="tx1"/>
                </a:solidFill>
                <a:effectLst/>
                <a:latin typeface="Lora" pitchFamily="2" charset="0"/>
              </a:rPr>
              <a:t>Urgent or Threatening Language</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Lora" pitchFamily="2" charset="0"/>
              </a:rPr>
              <a:t>Be Skeptical of Urgency</a:t>
            </a:r>
            <a:r>
              <a:rPr kumimoji="0" lang="en-US" altLang="en-US"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 Phishing emails often create a sense of urgency or fear to prompt immediate action</a:t>
            </a:r>
          </a:p>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Source sans pro" panose="020B0503030403020204" pitchFamily="34" charset="0"/>
                <a:ea typeface="Source sans pro" panose="020B0503030403020204" pitchFamily="34" charset="0"/>
              </a:rPr>
              <a:t> without thinking.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3" name="Audio 22">
            <a:hlinkClick r:id="" action="ppaction://media"/>
            <a:extLst>
              <a:ext uri="{FF2B5EF4-FFF2-40B4-BE49-F238E27FC236}">
                <a16:creationId xmlns:a16="http://schemas.microsoft.com/office/drawing/2014/main" id="{544A9C99-BD90-53AF-E470-A1B9AD95AB5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00213328"/>
      </p:ext>
    </p:extLst>
  </p:cSld>
  <p:clrMapOvr>
    <a:masterClrMapping/>
  </p:clrMapOvr>
  <mc:AlternateContent xmlns:mc="http://schemas.openxmlformats.org/markup-compatibility/2006">
    <mc:Choice xmlns:p14="http://schemas.microsoft.com/office/powerpoint/2010/main" Requires="p14">
      <p:transition spd="slow" p14:dur="800" advTm="59443">
        <p:circle/>
      </p:transition>
    </mc:Choice>
    <mc:Fallback>
      <p:transition spd="slow" advTm="59443">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453D8-408A-499B-AB73-BAC00FBE28CB}"/>
              </a:ext>
            </a:extLst>
          </p:cNvPr>
          <p:cNvSpPr>
            <a:spLocks noGrp="1"/>
          </p:cNvSpPr>
          <p:nvPr>
            <p:ph type="ctrTitle"/>
          </p:nvPr>
        </p:nvSpPr>
        <p:spPr>
          <a:xfrm>
            <a:off x="1331054" y="1585913"/>
            <a:ext cx="9144000" cy="2387600"/>
          </a:xfrm>
        </p:spPr>
        <p:txBody>
          <a:bodyPr>
            <a:normAutofit/>
          </a:bodyPr>
          <a:lstStyle/>
          <a:p>
            <a:r>
              <a:rPr lang="en-US" sz="4900" dirty="0">
                <a:latin typeface="Lora" pitchFamily="34" charset="0"/>
                <a:ea typeface="Lora" pitchFamily="34" charset="-122"/>
                <a:cs typeface="Lora" pitchFamily="34" charset="-120"/>
              </a:rPr>
              <a:t>Evaluating Website Legitimacy</a:t>
            </a:r>
            <a:br>
              <a:rPr lang="en-US" sz="6000" dirty="0"/>
            </a:br>
            <a:endParaRPr lang="en-IN" dirty="0"/>
          </a:p>
        </p:txBody>
      </p:sp>
      <p:pic>
        <p:nvPicPr>
          <p:cNvPr id="4" name="Image 0" descr="preencoded.png">
            <a:extLst>
              <a:ext uri="{FF2B5EF4-FFF2-40B4-BE49-F238E27FC236}">
                <a16:creationId xmlns:a16="http://schemas.microsoft.com/office/drawing/2014/main" id="{B9A6F463-18CA-4043-9A3E-E24CD23CF586}"/>
              </a:ext>
            </a:extLst>
          </p:cNvPr>
          <p:cNvPicPr>
            <a:picLocks noChangeAspect="1"/>
          </p:cNvPicPr>
          <p:nvPr/>
        </p:nvPicPr>
        <p:blipFill>
          <a:blip r:embed="rId4"/>
          <a:stretch>
            <a:fillRect/>
          </a:stretch>
        </p:blipFill>
        <p:spPr>
          <a:xfrm>
            <a:off x="0" y="0"/>
            <a:ext cx="12192000" cy="1987878"/>
          </a:xfrm>
          <a:prstGeom prst="rect">
            <a:avLst/>
          </a:prstGeom>
        </p:spPr>
      </p:pic>
      <p:sp>
        <p:nvSpPr>
          <p:cNvPr id="3" name="Rectangle 2">
            <a:extLst>
              <a:ext uri="{FF2B5EF4-FFF2-40B4-BE49-F238E27FC236}">
                <a16:creationId xmlns:a16="http://schemas.microsoft.com/office/drawing/2014/main" id="{4CFD8FDD-3F2F-41AF-9534-E4E4F070C331}"/>
              </a:ext>
            </a:extLst>
          </p:cNvPr>
          <p:cNvSpPr/>
          <p:nvPr/>
        </p:nvSpPr>
        <p:spPr>
          <a:xfrm>
            <a:off x="7130642" y="3699545"/>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6D9A3024-0188-42FD-948E-DC20727542E2}"/>
              </a:ext>
            </a:extLst>
          </p:cNvPr>
          <p:cNvSpPr/>
          <p:nvPr/>
        </p:nvSpPr>
        <p:spPr>
          <a:xfrm>
            <a:off x="67112" y="3429001"/>
            <a:ext cx="6090407" cy="15670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indent="0" algn="ctr">
              <a:lnSpc>
                <a:spcPts val="2500"/>
              </a:lnSpc>
              <a:buNone/>
            </a:pPr>
            <a:r>
              <a:rPr lang="en-US" sz="2000" b="1" u="sng" dirty="0">
                <a:solidFill>
                  <a:srgbClr val="D6E5EF"/>
                </a:solidFill>
                <a:latin typeface="Lora" pitchFamily="34" charset="0"/>
                <a:ea typeface="Lora" pitchFamily="34" charset="-122"/>
                <a:cs typeface="Lora" pitchFamily="34" charset="-120"/>
              </a:rPr>
              <a:t>HTTPS &amp; SSL</a:t>
            </a:r>
          </a:p>
          <a:p>
            <a:pPr marL="0" indent="0">
              <a:lnSpc>
                <a:spcPts val="2500"/>
              </a:lnSpc>
              <a:buNone/>
            </a:pPr>
            <a:endParaRPr lang="en-US" sz="2000" b="1" u="sng" dirty="0">
              <a:solidFill>
                <a:srgbClr val="D6E5EF"/>
              </a:solidFill>
              <a:latin typeface="Lora" pitchFamily="34" charset="0"/>
            </a:endParaRPr>
          </a:p>
          <a:p>
            <a:pPr algn="ctr">
              <a:lnSpc>
                <a:spcPts val="2500"/>
              </a:lnSpc>
            </a:pPr>
            <a:r>
              <a:rPr lang="en-US" sz="1600" dirty="0">
                <a:solidFill>
                  <a:srgbClr val="D6E5EF"/>
                </a:solidFill>
                <a:latin typeface="Source sans pro" panose="020B0503030403020204" pitchFamily="34" charset="0"/>
                <a:ea typeface="Source sans pro" panose="020B0503030403020204" pitchFamily="34" charset="0"/>
                <a:cs typeface="Source Sans Pro" pitchFamily="34" charset="-120"/>
              </a:rPr>
              <a:t>Ensure the website uses HTTPS and has a valid SSL/TLS certificate.</a:t>
            </a:r>
            <a:endParaRPr lang="en-US" sz="1600" dirty="0">
              <a:latin typeface="Source sans pro" panose="020B0503030403020204" pitchFamily="34" charset="0"/>
              <a:ea typeface="Source sans pro" panose="020B0503030403020204" pitchFamily="34" charset="0"/>
            </a:endParaRPr>
          </a:p>
          <a:p>
            <a:pPr marL="0" indent="0" algn="ctr">
              <a:lnSpc>
                <a:spcPts val="2500"/>
              </a:lnSpc>
              <a:buNone/>
            </a:pPr>
            <a:endParaRPr lang="en-US" sz="2000" b="1" u="sng" dirty="0"/>
          </a:p>
        </p:txBody>
      </p:sp>
      <p:sp>
        <p:nvSpPr>
          <p:cNvPr id="7" name="Rectangle 6">
            <a:extLst>
              <a:ext uri="{FF2B5EF4-FFF2-40B4-BE49-F238E27FC236}">
                <a16:creationId xmlns:a16="http://schemas.microsoft.com/office/drawing/2014/main" id="{7071D13A-23B3-4166-BB19-E209E6873E5E}"/>
              </a:ext>
            </a:extLst>
          </p:cNvPr>
          <p:cNvSpPr/>
          <p:nvPr/>
        </p:nvSpPr>
        <p:spPr>
          <a:xfrm>
            <a:off x="67112" y="5226367"/>
            <a:ext cx="6090407" cy="15267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indent="0" algn="ctr">
              <a:lnSpc>
                <a:spcPts val="2500"/>
              </a:lnSpc>
              <a:buNone/>
            </a:pPr>
            <a:r>
              <a:rPr lang="en-US" sz="2000" b="1" u="sng" dirty="0">
                <a:solidFill>
                  <a:srgbClr val="D6E5EF"/>
                </a:solidFill>
                <a:latin typeface="Lora" pitchFamily="34" charset="0"/>
                <a:ea typeface="Lora" pitchFamily="34" charset="-122"/>
                <a:cs typeface="Lora" pitchFamily="34" charset="-120"/>
              </a:rPr>
              <a:t>Who is Lookup</a:t>
            </a:r>
          </a:p>
          <a:p>
            <a:pPr marL="0" indent="0" algn="ctr">
              <a:lnSpc>
                <a:spcPts val="2500"/>
              </a:lnSpc>
              <a:buNone/>
            </a:pPr>
            <a:endParaRPr lang="en-US" sz="2000" b="1" u="sng" dirty="0">
              <a:solidFill>
                <a:srgbClr val="D6E5EF"/>
              </a:solidFill>
              <a:latin typeface="Lora" pitchFamily="34" charset="0"/>
            </a:endParaRPr>
          </a:p>
          <a:p>
            <a:pPr algn="ctr">
              <a:lnSpc>
                <a:spcPts val="2500"/>
              </a:lnSpc>
            </a:pPr>
            <a:r>
              <a:rPr lang="en-US" sz="1600" dirty="0">
                <a:solidFill>
                  <a:srgbClr val="D6E5EF"/>
                </a:solidFill>
                <a:latin typeface="Source Sans Pro" pitchFamily="34" charset="0"/>
                <a:ea typeface="Source Sans Pro" pitchFamily="34" charset="-122"/>
                <a:cs typeface="Source Sans Pro" pitchFamily="34" charset="-120"/>
              </a:rPr>
              <a:t>Check the website's registration details to verify its owner and purpose.</a:t>
            </a:r>
            <a:endParaRPr lang="en-US" sz="1600" dirty="0"/>
          </a:p>
          <a:p>
            <a:pPr marL="0" indent="0" algn="ctr">
              <a:lnSpc>
                <a:spcPts val="2500"/>
              </a:lnSpc>
              <a:buNone/>
            </a:pPr>
            <a:endParaRPr lang="en-US" sz="2000" b="1" u="sng" dirty="0">
              <a:solidFill>
                <a:srgbClr val="D6E5EF"/>
              </a:solidFill>
              <a:latin typeface="Lora" pitchFamily="34" charset="0"/>
            </a:endParaRPr>
          </a:p>
        </p:txBody>
      </p:sp>
      <p:sp>
        <p:nvSpPr>
          <p:cNvPr id="8" name="Rectangle 7">
            <a:extLst>
              <a:ext uri="{FF2B5EF4-FFF2-40B4-BE49-F238E27FC236}">
                <a16:creationId xmlns:a16="http://schemas.microsoft.com/office/drawing/2014/main" id="{577BBBF6-F99D-41F3-BB2F-1919DA0284DF}"/>
              </a:ext>
            </a:extLst>
          </p:cNvPr>
          <p:cNvSpPr/>
          <p:nvPr/>
        </p:nvSpPr>
        <p:spPr>
          <a:xfrm>
            <a:off x="6358855" y="3429000"/>
            <a:ext cx="5766033" cy="15670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indent="0" algn="ctr">
              <a:lnSpc>
                <a:spcPts val="2500"/>
              </a:lnSpc>
              <a:buNone/>
            </a:pPr>
            <a:r>
              <a:rPr lang="en-US" sz="2000" b="1" u="sng" dirty="0">
                <a:solidFill>
                  <a:srgbClr val="D6E5EF"/>
                </a:solidFill>
                <a:latin typeface="Lora" pitchFamily="34" charset="0"/>
                <a:ea typeface="Lora" pitchFamily="34" charset="-122"/>
                <a:cs typeface="Lora" pitchFamily="34" charset="-120"/>
              </a:rPr>
              <a:t>Trust Seals</a:t>
            </a:r>
          </a:p>
          <a:p>
            <a:pPr marL="0" indent="0" algn="ctr">
              <a:lnSpc>
                <a:spcPts val="2500"/>
              </a:lnSpc>
              <a:buNone/>
            </a:pPr>
            <a:endParaRPr lang="en-US" sz="2000" b="1" u="sng" dirty="0">
              <a:solidFill>
                <a:srgbClr val="D6E5EF"/>
              </a:solidFill>
              <a:latin typeface="Lora" pitchFamily="34" charset="0"/>
            </a:endParaRPr>
          </a:p>
          <a:p>
            <a:pPr marL="0" indent="0" algn="ctr">
              <a:lnSpc>
                <a:spcPts val="2500"/>
              </a:lnSpc>
              <a:buNone/>
            </a:pPr>
            <a:r>
              <a:rPr lang="en-US" sz="1600" dirty="0">
                <a:solidFill>
                  <a:srgbClr val="D6E5EF"/>
                </a:solidFill>
                <a:latin typeface="Source Sans Pro" pitchFamily="34" charset="0"/>
                <a:ea typeface="Source Sans Pro" pitchFamily="34" charset="-122"/>
                <a:cs typeface="Source Sans Pro" pitchFamily="34" charset="-120"/>
              </a:rPr>
              <a:t>Legitimate sites often display trust seals from reputable security providers</a:t>
            </a:r>
            <a:endParaRPr lang="en-US" sz="1600" b="1" u="sng" dirty="0"/>
          </a:p>
        </p:txBody>
      </p:sp>
      <p:sp>
        <p:nvSpPr>
          <p:cNvPr id="9" name="Rectangle 8">
            <a:extLst>
              <a:ext uri="{FF2B5EF4-FFF2-40B4-BE49-F238E27FC236}">
                <a16:creationId xmlns:a16="http://schemas.microsoft.com/office/drawing/2014/main" id="{CC7E708E-786C-4C4E-BE83-A4C89F9182CF}"/>
              </a:ext>
            </a:extLst>
          </p:cNvPr>
          <p:cNvSpPr/>
          <p:nvPr/>
        </p:nvSpPr>
        <p:spPr>
          <a:xfrm>
            <a:off x="6358855" y="5226368"/>
            <a:ext cx="5766033" cy="1526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indent="0" algn="ctr">
              <a:lnSpc>
                <a:spcPts val="2500"/>
              </a:lnSpc>
              <a:buNone/>
            </a:pPr>
            <a:r>
              <a:rPr lang="en-US" sz="2000" b="1" u="sng" dirty="0">
                <a:solidFill>
                  <a:srgbClr val="D6E5EF"/>
                </a:solidFill>
                <a:latin typeface="Lora" pitchFamily="34" charset="0"/>
                <a:ea typeface="Lora" pitchFamily="34" charset="-122"/>
                <a:cs typeface="Lora" pitchFamily="34" charset="-120"/>
              </a:rPr>
              <a:t>Contact Information</a:t>
            </a:r>
          </a:p>
          <a:p>
            <a:pPr marL="0" indent="0" algn="ctr">
              <a:lnSpc>
                <a:spcPts val="2500"/>
              </a:lnSpc>
              <a:buNone/>
            </a:pPr>
            <a:endParaRPr lang="en-US" sz="2000" b="1" u="sng" dirty="0">
              <a:solidFill>
                <a:srgbClr val="D6E5EF"/>
              </a:solidFill>
              <a:latin typeface="Lora" pitchFamily="34" charset="0"/>
            </a:endParaRPr>
          </a:p>
          <a:p>
            <a:pPr marL="0" indent="0" algn="ctr">
              <a:lnSpc>
                <a:spcPts val="2500"/>
              </a:lnSpc>
              <a:buNone/>
            </a:pPr>
            <a:r>
              <a:rPr lang="en-US" sz="1600" dirty="0">
                <a:solidFill>
                  <a:srgbClr val="D6E5EF"/>
                </a:solidFill>
                <a:latin typeface="Source Sans Pro" pitchFamily="34" charset="0"/>
                <a:ea typeface="Source Sans Pro" pitchFamily="34" charset="-122"/>
                <a:cs typeface="Source Sans Pro" pitchFamily="34" charset="-120"/>
              </a:rPr>
              <a:t>Legitimate businesses provide clear contact details, including a physical address</a:t>
            </a:r>
            <a:endParaRPr lang="en-US" sz="1600" b="1" u="sng" dirty="0"/>
          </a:p>
        </p:txBody>
      </p:sp>
      <p:pic>
        <p:nvPicPr>
          <p:cNvPr id="29" name="Audio 28">
            <a:hlinkClick r:id="" action="ppaction://media"/>
            <a:extLst>
              <a:ext uri="{FF2B5EF4-FFF2-40B4-BE49-F238E27FC236}">
                <a16:creationId xmlns:a16="http://schemas.microsoft.com/office/drawing/2014/main" id="{CB2AD23E-B8A7-D088-298D-22AFACE6B98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95498288"/>
      </p:ext>
    </p:extLst>
  </p:cSld>
  <p:clrMapOvr>
    <a:masterClrMapping/>
  </p:clrMapOvr>
  <mc:AlternateContent xmlns:mc="http://schemas.openxmlformats.org/markup-compatibility/2006">
    <mc:Choice xmlns:p14="http://schemas.microsoft.com/office/powerpoint/2010/main" Requires="p14">
      <p:transition spd="slow" p14:dur="1500" advTm="43840">
        <p:split orient="vert"/>
      </p:transition>
    </mc:Choice>
    <mc:Fallback>
      <p:transition spd="slow" advTm="4384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FB183-F099-4C06-8834-2DD727BE69CA}"/>
              </a:ext>
            </a:extLst>
          </p:cNvPr>
          <p:cNvSpPr>
            <a:spLocks noGrp="1"/>
          </p:cNvSpPr>
          <p:nvPr>
            <p:ph type="ctrTitle"/>
          </p:nvPr>
        </p:nvSpPr>
        <p:spPr>
          <a:xfrm>
            <a:off x="-959141" y="115684"/>
            <a:ext cx="9144000" cy="2387600"/>
          </a:xfrm>
        </p:spPr>
        <p:txBody>
          <a:bodyPr>
            <a:normAutofit fontScale="90000"/>
          </a:bodyPr>
          <a:lstStyle/>
          <a:p>
            <a:br>
              <a:rPr lang="en-US" dirty="0"/>
            </a:br>
            <a:r>
              <a:rPr lang="en-US" sz="4900" dirty="0">
                <a:latin typeface="Lora" pitchFamily="2" charset="0"/>
                <a:ea typeface="Lora" pitchFamily="34" charset="-122"/>
                <a:cs typeface="Lora" pitchFamily="34" charset="-120"/>
              </a:rPr>
              <a:t>Defending Against Social Engineering</a:t>
            </a:r>
            <a:br>
              <a:rPr lang="en-US" sz="4900" dirty="0">
                <a:latin typeface="Lora" pitchFamily="2" charset="0"/>
              </a:rPr>
            </a:br>
            <a:endParaRPr lang="en-IN" sz="4900" dirty="0">
              <a:latin typeface="Lora" pitchFamily="2" charset="0"/>
            </a:endParaRPr>
          </a:p>
        </p:txBody>
      </p:sp>
      <p:sp>
        <p:nvSpPr>
          <p:cNvPr id="8" name="Rectangle: Rounded Corners 7">
            <a:extLst>
              <a:ext uri="{FF2B5EF4-FFF2-40B4-BE49-F238E27FC236}">
                <a16:creationId xmlns:a16="http://schemas.microsoft.com/office/drawing/2014/main" id="{B08D6996-F891-4EDD-B3F4-3B775998080A}"/>
              </a:ext>
            </a:extLst>
          </p:cNvPr>
          <p:cNvSpPr/>
          <p:nvPr/>
        </p:nvSpPr>
        <p:spPr>
          <a:xfrm>
            <a:off x="58724" y="2413932"/>
            <a:ext cx="3229761" cy="203013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t"/>
          <a:lstStyle/>
          <a:p>
            <a:pPr marL="0" indent="0" algn="ctr">
              <a:lnSpc>
                <a:spcPts val="2750"/>
              </a:lnSpc>
              <a:buNone/>
            </a:pPr>
            <a:r>
              <a:rPr lang="en-US" sz="2000" b="1" dirty="0">
                <a:solidFill>
                  <a:schemeClr val="tx1"/>
                </a:solidFill>
                <a:latin typeface="Lora" pitchFamily="34" charset="0"/>
                <a:ea typeface="Lora" pitchFamily="34" charset="-122"/>
                <a:cs typeface="Lora" pitchFamily="34" charset="-120"/>
              </a:rPr>
              <a:t>Stay Vigilant</a:t>
            </a:r>
          </a:p>
          <a:p>
            <a:pPr marL="0" indent="0" algn="ctr">
              <a:lnSpc>
                <a:spcPts val="2750"/>
              </a:lnSpc>
              <a:buNone/>
            </a:pPr>
            <a:endParaRPr lang="en-US" sz="2000" b="1" dirty="0">
              <a:solidFill>
                <a:schemeClr val="tx1"/>
              </a:solidFill>
              <a:latin typeface="Lora" pitchFamily="34" charset="0"/>
              <a:ea typeface="Lora" pitchFamily="34" charset="-122"/>
              <a:cs typeface="Lora" pitchFamily="34" charset="-120"/>
            </a:endParaRPr>
          </a:p>
          <a:p>
            <a:pPr marL="0" indent="0" algn="ctr">
              <a:lnSpc>
                <a:spcPts val="2750"/>
              </a:lnSpc>
              <a:buNone/>
            </a:pPr>
            <a:r>
              <a:rPr lang="en-US" sz="1600" dirty="0">
                <a:solidFill>
                  <a:schemeClr val="tx1"/>
                </a:solidFill>
                <a:latin typeface="Source sans pro" panose="020B0503030403020204" pitchFamily="34" charset="0"/>
                <a:ea typeface="Source sans pro" panose="020B0503030403020204" pitchFamily="34" charset="0"/>
                <a:cs typeface="Source Sans Pro" pitchFamily="34" charset="-120"/>
              </a:rPr>
              <a:t>Be aware of attempts to exploit your trust or emotions</a:t>
            </a:r>
            <a:endParaRPr lang="en-US" sz="1600" b="1" dirty="0">
              <a:solidFill>
                <a:schemeClr val="tx1"/>
              </a:solidFill>
              <a:latin typeface="Source sans pro" panose="020B0503030403020204" pitchFamily="34" charset="0"/>
              <a:ea typeface="Source sans pro" panose="020B0503030403020204" pitchFamily="34" charset="0"/>
            </a:endParaRPr>
          </a:p>
        </p:txBody>
      </p:sp>
      <p:sp>
        <p:nvSpPr>
          <p:cNvPr id="9" name="Rectangle: Rounded Corners 8">
            <a:extLst>
              <a:ext uri="{FF2B5EF4-FFF2-40B4-BE49-F238E27FC236}">
                <a16:creationId xmlns:a16="http://schemas.microsoft.com/office/drawing/2014/main" id="{BECCCFDC-620B-4B7C-BC4F-816D2EABFD64}"/>
              </a:ext>
            </a:extLst>
          </p:cNvPr>
          <p:cNvSpPr/>
          <p:nvPr/>
        </p:nvSpPr>
        <p:spPr>
          <a:xfrm>
            <a:off x="3797417" y="2413932"/>
            <a:ext cx="3154260" cy="203013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t"/>
          <a:lstStyle/>
          <a:p>
            <a:pPr marL="0" indent="0" algn="ctr">
              <a:lnSpc>
                <a:spcPts val="2750"/>
              </a:lnSpc>
              <a:buNone/>
            </a:pPr>
            <a:r>
              <a:rPr lang="en-US" sz="2000" b="1" dirty="0">
                <a:solidFill>
                  <a:schemeClr val="tx1"/>
                </a:solidFill>
                <a:latin typeface="Lora" pitchFamily="34" charset="0"/>
                <a:ea typeface="Lora" pitchFamily="34" charset="-122"/>
                <a:cs typeface="Lora" pitchFamily="34" charset="-120"/>
              </a:rPr>
              <a:t>Stay Vigilant</a:t>
            </a:r>
          </a:p>
          <a:p>
            <a:pPr marL="0" indent="0" algn="ctr">
              <a:lnSpc>
                <a:spcPts val="2750"/>
              </a:lnSpc>
              <a:buNone/>
            </a:pPr>
            <a:endParaRPr lang="en-US" sz="2000" b="1" dirty="0">
              <a:solidFill>
                <a:schemeClr val="tx1"/>
              </a:solidFill>
              <a:latin typeface="Lora" pitchFamily="34" charset="0"/>
              <a:ea typeface="Lora" pitchFamily="34" charset="-122"/>
              <a:cs typeface="Lora" pitchFamily="34" charset="-120"/>
            </a:endParaRPr>
          </a:p>
          <a:p>
            <a:pPr marL="0" indent="0" algn="ctr">
              <a:lnSpc>
                <a:spcPts val="2750"/>
              </a:lnSpc>
              <a:buNone/>
            </a:pPr>
            <a:r>
              <a:rPr lang="en-US" sz="1600" dirty="0">
                <a:solidFill>
                  <a:schemeClr val="tx1"/>
                </a:solidFill>
                <a:latin typeface="Source Sans Pro" pitchFamily="34" charset="0"/>
                <a:ea typeface="Source Sans Pro" pitchFamily="34" charset="-122"/>
                <a:cs typeface="Source Sans Pro" pitchFamily="34" charset="-120"/>
              </a:rPr>
              <a:t>Verify the legitimacy of any unusual or suspicious requests</a:t>
            </a:r>
            <a:endParaRPr lang="en-US" sz="1600" b="1" dirty="0">
              <a:solidFill>
                <a:schemeClr val="tx1"/>
              </a:solidFill>
            </a:endParaRPr>
          </a:p>
        </p:txBody>
      </p:sp>
      <p:sp>
        <p:nvSpPr>
          <p:cNvPr id="10" name="Rectangle: Rounded Corners 9">
            <a:extLst>
              <a:ext uri="{FF2B5EF4-FFF2-40B4-BE49-F238E27FC236}">
                <a16:creationId xmlns:a16="http://schemas.microsoft.com/office/drawing/2014/main" id="{10861DEA-EA18-4682-BCC1-34D1DE6D8DD5}"/>
              </a:ext>
            </a:extLst>
          </p:cNvPr>
          <p:cNvSpPr/>
          <p:nvPr/>
        </p:nvSpPr>
        <p:spPr>
          <a:xfrm>
            <a:off x="58724" y="4723002"/>
            <a:ext cx="3229761" cy="2168554"/>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t"/>
          <a:lstStyle/>
          <a:p>
            <a:pPr marL="0" indent="0" algn="ctr">
              <a:lnSpc>
                <a:spcPts val="2750"/>
              </a:lnSpc>
              <a:buNone/>
            </a:pPr>
            <a:r>
              <a:rPr lang="en-US" sz="2000" b="1" dirty="0">
                <a:solidFill>
                  <a:schemeClr val="tx1"/>
                </a:solidFill>
                <a:latin typeface="Lora" pitchFamily="34" charset="0"/>
                <a:ea typeface="Lora" pitchFamily="34" charset="-122"/>
                <a:cs typeface="Lora" pitchFamily="34" charset="-120"/>
              </a:rPr>
              <a:t>Protect Yourself</a:t>
            </a:r>
          </a:p>
          <a:p>
            <a:pPr marL="0" indent="0" algn="ctr">
              <a:lnSpc>
                <a:spcPts val="2750"/>
              </a:lnSpc>
              <a:buNone/>
            </a:pPr>
            <a:endParaRPr lang="en-US" sz="2000" b="1" dirty="0">
              <a:solidFill>
                <a:schemeClr val="tx1"/>
              </a:solidFill>
              <a:latin typeface="Lora" pitchFamily="34" charset="0"/>
              <a:ea typeface="Lora" pitchFamily="34" charset="-122"/>
              <a:cs typeface="Lora" pitchFamily="34" charset="-120"/>
            </a:endParaRPr>
          </a:p>
          <a:p>
            <a:pPr marL="0" indent="0" algn="ctr">
              <a:lnSpc>
                <a:spcPts val="2750"/>
              </a:lnSpc>
              <a:buNone/>
            </a:pPr>
            <a:r>
              <a:rPr lang="en-US" sz="1600" dirty="0">
                <a:solidFill>
                  <a:schemeClr val="tx1"/>
                </a:solidFill>
                <a:latin typeface="Source Sans Pro" pitchFamily="34" charset="0"/>
                <a:ea typeface="Source Sans Pro" pitchFamily="34" charset="-122"/>
                <a:cs typeface="Source Sans Pro" pitchFamily="34" charset="-120"/>
              </a:rPr>
              <a:t>Use security best practices to safeguard your information</a:t>
            </a:r>
            <a:endParaRPr lang="en-US" sz="1600" b="1" dirty="0">
              <a:solidFill>
                <a:schemeClr val="tx1"/>
              </a:solidFill>
            </a:endParaRPr>
          </a:p>
        </p:txBody>
      </p:sp>
      <p:sp>
        <p:nvSpPr>
          <p:cNvPr id="11" name="Rectangle: Rounded Corners 10">
            <a:extLst>
              <a:ext uri="{FF2B5EF4-FFF2-40B4-BE49-F238E27FC236}">
                <a16:creationId xmlns:a16="http://schemas.microsoft.com/office/drawing/2014/main" id="{3D5B85CB-68B1-44E3-A3D4-E9108E81A064}"/>
              </a:ext>
            </a:extLst>
          </p:cNvPr>
          <p:cNvSpPr/>
          <p:nvPr/>
        </p:nvSpPr>
        <p:spPr>
          <a:xfrm>
            <a:off x="3797417" y="4689446"/>
            <a:ext cx="3154260" cy="2168554"/>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t"/>
          <a:lstStyle/>
          <a:p>
            <a:pPr marL="0" indent="0" algn="ctr">
              <a:lnSpc>
                <a:spcPts val="2750"/>
              </a:lnSpc>
              <a:buNone/>
            </a:pPr>
            <a:r>
              <a:rPr lang="en-US" sz="2000" b="1" dirty="0">
                <a:solidFill>
                  <a:schemeClr val="tx1"/>
                </a:solidFill>
                <a:latin typeface="Lora" pitchFamily="34" charset="0"/>
                <a:ea typeface="Lora" pitchFamily="34" charset="-122"/>
                <a:cs typeface="Lora" pitchFamily="34" charset="-120"/>
              </a:rPr>
              <a:t>Report Incidents</a:t>
            </a:r>
          </a:p>
          <a:p>
            <a:pPr marL="0" indent="0" algn="ctr">
              <a:lnSpc>
                <a:spcPts val="2750"/>
              </a:lnSpc>
              <a:buNone/>
            </a:pPr>
            <a:endParaRPr lang="en-US" sz="2000" b="1" dirty="0">
              <a:solidFill>
                <a:schemeClr val="tx1"/>
              </a:solidFill>
              <a:latin typeface="Lora" pitchFamily="34" charset="0"/>
            </a:endParaRPr>
          </a:p>
          <a:p>
            <a:pPr marL="0" indent="0" algn="ctr">
              <a:lnSpc>
                <a:spcPts val="2750"/>
              </a:lnSpc>
              <a:buNone/>
            </a:pPr>
            <a:r>
              <a:rPr lang="en-US" sz="1600" dirty="0">
                <a:solidFill>
                  <a:schemeClr val="tx1"/>
                </a:solidFill>
                <a:latin typeface="Source Sans Pro" pitchFamily="34" charset="0"/>
                <a:ea typeface="Source Sans Pro" pitchFamily="34" charset="-122"/>
                <a:cs typeface="Source Sans Pro" pitchFamily="34" charset="-120"/>
              </a:rPr>
              <a:t>Notify the appropriate authorities about phishing attempts</a:t>
            </a:r>
            <a:endParaRPr lang="en-US" sz="1600" b="1" dirty="0">
              <a:solidFill>
                <a:schemeClr val="tx1"/>
              </a:solidFill>
            </a:endParaRPr>
          </a:p>
        </p:txBody>
      </p:sp>
      <p:pic>
        <p:nvPicPr>
          <p:cNvPr id="12" name="Image 0" descr="preencoded.png">
            <a:extLst>
              <a:ext uri="{FF2B5EF4-FFF2-40B4-BE49-F238E27FC236}">
                <a16:creationId xmlns:a16="http://schemas.microsoft.com/office/drawing/2014/main" id="{B72287E8-816C-421C-B10D-9D0018222B10}"/>
              </a:ext>
            </a:extLst>
          </p:cNvPr>
          <p:cNvPicPr>
            <a:picLocks noChangeAspect="1"/>
          </p:cNvPicPr>
          <p:nvPr/>
        </p:nvPicPr>
        <p:blipFill>
          <a:blip r:embed="rId2"/>
          <a:stretch>
            <a:fillRect/>
          </a:stretch>
        </p:blipFill>
        <p:spPr>
          <a:xfrm>
            <a:off x="7734650" y="0"/>
            <a:ext cx="4457349" cy="6858000"/>
          </a:xfrm>
          <a:prstGeom prst="rect">
            <a:avLst/>
          </a:prstGeom>
        </p:spPr>
      </p:pic>
    </p:spTree>
    <p:extLst>
      <p:ext uri="{BB962C8B-B14F-4D97-AF65-F5344CB8AC3E}">
        <p14:creationId xmlns:p14="http://schemas.microsoft.com/office/powerpoint/2010/main" val="27350905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C6E3F-8700-4998-8B53-82C5AF81F203}"/>
              </a:ext>
            </a:extLst>
          </p:cNvPr>
          <p:cNvSpPr>
            <a:spLocks noGrp="1"/>
          </p:cNvSpPr>
          <p:nvPr>
            <p:ph type="ctrTitle"/>
          </p:nvPr>
        </p:nvSpPr>
        <p:spPr>
          <a:xfrm>
            <a:off x="-229298" y="1684425"/>
            <a:ext cx="9144000" cy="2387600"/>
          </a:xfrm>
        </p:spPr>
        <p:txBody>
          <a:bodyPr>
            <a:normAutofit/>
          </a:bodyPr>
          <a:lstStyle/>
          <a:p>
            <a:r>
              <a:rPr lang="en-US" sz="4400" dirty="0">
                <a:latin typeface="Lora" pitchFamily="34" charset="0"/>
                <a:ea typeface="Lora" pitchFamily="34" charset="-122"/>
                <a:cs typeface="Lora" pitchFamily="34" charset="-120"/>
              </a:rPr>
              <a:t>Handling Suspicious Emails</a:t>
            </a:r>
            <a:br>
              <a:rPr lang="en-US" sz="6000" dirty="0"/>
            </a:br>
            <a:endParaRPr lang="en-IN" dirty="0"/>
          </a:p>
        </p:txBody>
      </p:sp>
      <p:graphicFrame>
        <p:nvGraphicFramePr>
          <p:cNvPr id="6" name="Diagram 5">
            <a:extLst>
              <a:ext uri="{FF2B5EF4-FFF2-40B4-BE49-F238E27FC236}">
                <a16:creationId xmlns:a16="http://schemas.microsoft.com/office/drawing/2014/main" id="{1404B576-812F-418C-AA66-5966C22ACC3A}"/>
              </a:ext>
            </a:extLst>
          </p:cNvPr>
          <p:cNvGraphicFramePr/>
          <p:nvPr>
            <p:extLst>
              <p:ext uri="{D42A27DB-BD31-4B8C-83A1-F6EECF244321}">
                <p14:modId xmlns:p14="http://schemas.microsoft.com/office/powerpoint/2010/main" val="4224113689"/>
              </p:ext>
            </p:extLst>
          </p:nvPr>
        </p:nvGraphicFramePr>
        <p:xfrm>
          <a:off x="173373" y="3814604"/>
          <a:ext cx="9144000" cy="30433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Image 0" descr="preencoded.png">
            <a:extLst>
              <a:ext uri="{FF2B5EF4-FFF2-40B4-BE49-F238E27FC236}">
                <a16:creationId xmlns:a16="http://schemas.microsoft.com/office/drawing/2014/main" id="{F2D49D60-8A9F-4B50-A3D2-65D27A7A0D46}"/>
              </a:ext>
            </a:extLst>
          </p:cNvPr>
          <p:cNvPicPr>
            <a:picLocks noChangeAspect="1"/>
          </p:cNvPicPr>
          <p:nvPr/>
        </p:nvPicPr>
        <p:blipFill>
          <a:blip r:embed="rId7"/>
          <a:stretch>
            <a:fillRect/>
          </a:stretch>
        </p:blipFill>
        <p:spPr>
          <a:xfrm>
            <a:off x="1" y="0"/>
            <a:ext cx="12192000" cy="2215515"/>
          </a:xfrm>
          <a:prstGeom prst="rect">
            <a:avLst/>
          </a:prstGeom>
        </p:spPr>
      </p:pic>
    </p:spTree>
    <p:extLst>
      <p:ext uri="{BB962C8B-B14F-4D97-AF65-F5344CB8AC3E}">
        <p14:creationId xmlns:p14="http://schemas.microsoft.com/office/powerpoint/2010/main" val="2780990341"/>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7CDF2-33E8-4C09-A522-47EF87123C5F}"/>
              </a:ext>
            </a:extLst>
          </p:cNvPr>
          <p:cNvSpPr>
            <a:spLocks noGrp="1"/>
          </p:cNvSpPr>
          <p:nvPr>
            <p:ph type="ctrTitle"/>
          </p:nvPr>
        </p:nvSpPr>
        <p:spPr>
          <a:xfrm>
            <a:off x="-405468" y="-765161"/>
            <a:ext cx="9144000" cy="2387600"/>
          </a:xfrm>
        </p:spPr>
        <p:txBody>
          <a:bodyPr>
            <a:normAutofit/>
          </a:bodyPr>
          <a:lstStyle/>
          <a:p>
            <a:r>
              <a:rPr lang="en-US" sz="4400" dirty="0">
                <a:latin typeface="Lora" pitchFamily="34" charset="0"/>
                <a:ea typeface="Lora" pitchFamily="34" charset="-122"/>
                <a:cs typeface="Lora" pitchFamily="34" charset="-120"/>
              </a:rPr>
              <a:t>Handling Suspicious Emails</a:t>
            </a:r>
            <a:endParaRPr lang="en-IN" sz="4400" dirty="0"/>
          </a:p>
        </p:txBody>
      </p:sp>
      <p:graphicFrame>
        <p:nvGraphicFramePr>
          <p:cNvPr id="4" name="Diagram 3">
            <a:extLst>
              <a:ext uri="{FF2B5EF4-FFF2-40B4-BE49-F238E27FC236}">
                <a16:creationId xmlns:a16="http://schemas.microsoft.com/office/drawing/2014/main" id="{85868A3D-7430-479A-B64A-1A380663AB47}"/>
              </a:ext>
            </a:extLst>
          </p:cNvPr>
          <p:cNvGraphicFramePr/>
          <p:nvPr>
            <p:extLst>
              <p:ext uri="{D42A27DB-BD31-4B8C-83A1-F6EECF244321}">
                <p14:modId xmlns:p14="http://schemas.microsoft.com/office/powerpoint/2010/main" val="1219368258"/>
              </p:ext>
            </p:extLst>
          </p:nvPr>
        </p:nvGraphicFramePr>
        <p:xfrm>
          <a:off x="205530" y="2340526"/>
          <a:ext cx="7720667" cy="31458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928191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652F1-CB57-4B7B-BE94-EC3E982F14D4}"/>
              </a:ext>
            </a:extLst>
          </p:cNvPr>
          <p:cNvSpPr>
            <a:spLocks noGrp="1"/>
          </p:cNvSpPr>
          <p:nvPr>
            <p:ph type="ctrTitle"/>
          </p:nvPr>
        </p:nvSpPr>
        <p:spPr>
          <a:xfrm>
            <a:off x="819323" y="770026"/>
            <a:ext cx="9144000" cy="2387600"/>
          </a:xfrm>
        </p:spPr>
        <p:txBody>
          <a:bodyPr>
            <a:normAutofit/>
          </a:bodyPr>
          <a:lstStyle/>
          <a:p>
            <a:r>
              <a:rPr lang="en-US" sz="4400" dirty="0">
                <a:latin typeface="Lora" pitchFamily="34" charset="0"/>
                <a:ea typeface="Lora" pitchFamily="34" charset="-122"/>
                <a:cs typeface="Lora" pitchFamily="34" charset="-120"/>
              </a:rPr>
              <a:t>Leveraging Multi-Factor Authentication</a:t>
            </a:r>
            <a:br>
              <a:rPr lang="en-US" sz="6000" dirty="0"/>
            </a:br>
            <a:endParaRPr lang="en-IN" dirty="0"/>
          </a:p>
        </p:txBody>
      </p:sp>
      <p:graphicFrame>
        <p:nvGraphicFramePr>
          <p:cNvPr id="13" name="Diagram 12">
            <a:extLst>
              <a:ext uri="{FF2B5EF4-FFF2-40B4-BE49-F238E27FC236}">
                <a16:creationId xmlns:a16="http://schemas.microsoft.com/office/drawing/2014/main" id="{39FF81C5-9FB1-402C-AF66-F43430C01D3A}"/>
              </a:ext>
            </a:extLst>
          </p:cNvPr>
          <p:cNvGraphicFramePr/>
          <p:nvPr/>
        </p:nvGraphicFramePr>
        <p:xfrm>
          <a:off x="261459" y="3330429"/>
          <a:ext cx="3439486" cy="21895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4" name="Diagram 13">
            <a:extLst>
              <a:ext uri="{FF2B5EF4-FFF2-40B4-BE49-F238E27FC236}">
                <a16:creationId xmlns:a16="http://schemas.microsoft.com/office/drawing/2014/main" id="{60779941-2589-4052-8535-7A2985E0AECE}"/>
              </a:ext>
            </a:extLst>
          </p:cNvPr>
          <p:cNvGraphicFramePr/>
          <p:nvPr/>
        </p:nvGraphicFramePr>
        <p:xfrm>
          <a:off x="4376257" y="3330429"/>
          <a:ext cx="3439486" cy="218952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15" name="Diagram 14">
            <a:extLst>
              <a:ext uri="{FF2B5EF4-FFF2-40B4-BE49-F238E27FC236}">
                <a16:creationId xmlns:a16="http://schemas.microsoft.com/office/drawing/2014/main" id="{CD5BFC5E-104C-44AA-AE17-708E8D22D69E}"/>
              </a:ext>
            </a:extLst>
          </p:cNvPr>
          <p:cNvGraphicFramePr/>
          <p:nvPr>
            <p:extLst>
              <p:ext uri="{D42A27DB-BD31-4B8C-83A1-F6EECF244321}">
                <p14:modId xmlns:p14="http://schemas.microsoft.com/office/powerpoint/2010/main" val="1962279632"/>
              </p:ext>
            </p:extLst>
          </p:nvPr>
        </p:nvGraphicFramePr>
        <p:xfrm>
          <a:off x="8917497" y="3309454"/>
          <a:ext cx="2613249" cy="257852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10965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412</TotalTime>
  <Words>1215</Words>
  <Application>Microsoft Office PowerPoint</Application>
  <PresentationFormat>Widescreen</PresentationFormat>
  <Paragraphs>134</Paragraphs>
  <Slides>15</Slides>
  <Notes>0</Notes>
  <HiddenSlides>0</HiddenSlides>
  <MMClips>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Lora</vt:lpstr>
      <vt:lpstr>Source sans pro</vt:lpstr>
      <vt:lpstr>Source sans pro</vt:lpstr>
      <vt:lpstr>Wingdings</vt:lpstr>
      <vt:lpstr>Office Theme</vt:lpstr>
      <vt:lpstr>Understanding phishing attacks</vt:lpstr>
      <vt:lpstr>Anatomy of a phishing attack</vt:lpstr>
      <vt:lpstr>Common Phishing Tactics</vt:lpstr>
      <vt:lpstr>Spotting Visual Cues </vt:lpstr>
      <vt:lpstr>Evaluating Website Legitimacy </vt:lpstr>
      <vt:lpstr> Defending Against Social Engineering </vt:lpstr>
      <vt:lpstr>Handling Suspicious Emails </vt:lpstr>
      <vt:lpstr>Handling Suspicious Emails</vt:lpstr>
      <vt:lpstr>Leveraging Multi-Factor Authentication </vt:lpstr>
      <vt:lpstr>    How MFA Works</vt:lpstr>
      <vt:lpstr>Scenario: Protecting Against Phishing in an Online Banking System </vt:lpstr>
      <vt:lpstr>How MFA Protects Against Phishing</vt:lpstr>
      <vt:lpstr>Benefits of MFA in Preventing Phishing</vt:lpstr>
      <vt:lpstr>Benefits of MFA in Preventing Phishing</vt:lpstr>
      <vt:lpstr>Conclusion and Call to Action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phishing attacks</dc:title>
  <dc:creator>sanghumehak2@outlook.com</dc:creator>
  <cp:lastModifiedBy>VIKAS Kaushal</cp:lastModifiedBy>
  <cp:revision>2</cp:revision>
  <dcterms:created xsi:type="dcterms:W3CDTF">2024-11-16T04:04:47Z</dcterms:created>
  <dcterms:modified xsi:type="dcterms:W3CDTF">2024-11-24T10:05:46Z</dcterms:modified>
</cp:coreProperties>
</file>

<file path=docProps/thumbnail.jpeg>
</file>